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layout2.xml" ContentType="application/vnd.openxmlformats-officedocument.drawingml.diagramLayout+xml"/>
  <Override PartName="/ppt/notesMasters/notesMaster1.xml" ContentType="application/vnd.openxmlformats-officedocument.presentationml.notesMaster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26" r:id="rId2"/>
  </p:sldMasterIdLst>
  <p:notesMasterIdLst>
    <p:notesMasterId r:id="rId14"/>
  </p:notesMasterIdLst>
  <p:handoutMasterIdLst>
    <p:handoutMasterId r:id="rId15"/>
  </p:handoutMasterIdLst>
  <p:sldIdLst>
    <p:sldId id="471" r:id="rId3"/>
    <p:sldId id="621" r:id="rId4"/>
    <p:sldId id="604" r:id="rId5"/>
    <p:sldId id="605" r:id="rId6"/>
    <p:sldId id="616" r:id="rId7"/>
    <p:sldId id="618" r:id="rId8"/>
    <p:sldId id="622" r:id="rId9"/>
    <p:sldId id="608" r:id="rId10"/>
    <p:sldId id="610" r:id="rId11"/>
    <p:sldId id="611" r:id="rId12"/>
    <p:sldId id="491" r:id="rId13"/>
  </p:sldIdLst>
  <p:sldSz cx="9144000" cy="6858000" type="screen4x3"/>
  <p:notesSz cx="6735763" cy="9866313"/>
  <p:defaultTextStyle>
    <a:defPPr>
      <a:defRPr lang="fi-FI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42">
          <p15:clr>
            <a:srgbClr val="A4A3A4"/>
          </p15:clr>
        </p15:guide>
        <p15:guide id="2" orient="horz" pos="2614">
          <p15:clr>
            <a:srgbClr val="A4A3A4"/>
          </p15:clr>
        </p15:guide>
        <p15:guide id="3" pos="34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C8E6"/>
    <a:srgbClr val="85B2DC"/>
    <a:srgbClr val="C0BFC1"/>
    <a:srgbClr val="A6A6A8"/>
    <a:srgbClr val="CAE7B4"/>
    <a:srgbClr val="A3D47B"/>
    <a:srgbClr val="B19AC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4" autoAdjust="0"/>
    <p:restoredTop sz="99889" autoAdjust="0"/>
  </p:normalViewPr>
  <p:slideViewPr>
    <p:cSldViewPr>
      <p:cViewPr varScale="1">
        <p:scale>
          <a:sx n="115" d="100"/>
          <a:sy n="115" d="100"/>
        </p:scale>
        <p:origin x="1548" y="108"/>
      </p:cViewPr>
      <p:guideLst>
        <p:guide orient="horz" pos="4042"/>
        <p:guide orient="horz" pos="2614"/>
        <p:guide pos="3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customXml" Target="../customXml/item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23" Type="http://schemas.openxmlformats.org/officeDocument/2006/relationships/customXml" Target="../customXml/item4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D954A6-C7D0-447F-B6D4-628C53E54AB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079AB4F6-BFF9-4EA1-9A4D-5ADBC4FA8181}">
      <dgm:prSet phldrT="[Text]"/>
      <dgm:spPr/>
      <dgm:t>
        <a:bodyPr/>
        <a:lstStyle/>
        <a:p>
          <a:r>
            <a:rPr lang="fi-FI" dirty="0" smtClean="0"/>
            <a:t>Hiukkaset, ml. Mikrobit, siitepölyt </a:t>
          </a:r>
          <a:endParaRPr lang="fi-FI" dirty="0"/>
        </a:p>
      </dgm:t>
    </dgm:pt>
    <dgm:pt modelId="{F25E85F7-9BD7-47B9-8AAF-23B4DA229248}" type="parTrans" cxnId="{3DEB54E2-DBE1-42A0-87EE-3691AD058242}">
      <dgm:prSet/>
      <dgm:spPr/>
      <dgm:t>
        <a:bodyPr/>
        <a:lstStyle/>
        <a:p>
          <a:endParaRPr lang="fi-FI"/>
        </a:p>
      </dgm:t>
    </dgm:pt>
    <dgm:pt modelId="{8BF19D9C-C975-4E4B-AF19-DF2691F64AA0}" type="sibTrans" cxnId="{3DEB54E2-DBE1-42A0-87EE-3691AD058242}">
      <dgm:prSet/>
      <dgm:spPr/>
      <dgm:t>
        <a:bodyPr/>
        <a:lstStyle/>
        <a:p>
          <a:endParaRPr lang="fi-FI"/>
        </a:p>
      </dgm:t>
    </dgm:pt>
    <dgm:pt modelId="{E5107B5C-02B8-4B3B-9171-2F7ABF9F278C}">
      <dgm:prSet phldrT="[Text]" custT="1"/>
      <dgm:spPr/>
      <dgm:t>
        <a:bodyPr/>
        <a:lstStyle/>
        <a:p>
          <a:pPr rtl="0"/>
          <a:r>
            <a:rPr kumimoji="0" lang="fi-F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Eläin- ja siitepöly, pölypunkit, viherkasvit</a:t>
          </a:r>
          <a:endParaRPr lang="fi-FI" sz="1400" dirty="0">
            <a:latin typeface="+mn-lt"/>
          </a:endParaRPr>
        </a:p>
      </dgm:t>
    </dgm:pt>
    <dgm:pt modelId="{D7B732FE-2F13-47CF-AA7B-F0D435C64CA2}" type="parTrans" cxnId="{114EEAF6-1B15-42ED-9128-64921801CBAF}">
      <dgm:prSet/>
      <dgm:spPr/>
      <dgm:t>
        <a:bodyPr/>
        <a:lstStyle/>
        <a:p>
          <a:endParaRPr lang="fi-FI"/>
        </a:p>
      </dgm:t>
    </dgm:pt>
    <dgm:pt modelId="{9D17ACC6-1918-449F-B8CC-113AEA26F69D}" type="sibTrans" cxnId="{114EEAF6-1B15-42ED-9128-64921801CBAF}">
      <dgm:prSet/>
      <dgm:spPr/>
      <dgm:t>
        <a:bodyPr/>
        <a:lstStyle/>
        <a:p>
          <a:endParaRPr lang="fi-FI"/>
        </a:p>
      </dgm:t>
    </dgm:pt>
    <dgm:pt modelId="{50093FBD-C34B-4553-A9F8-B805353BFDD9}">
      <dgm:prSet phldrT="[Text]"/>
      <dgm:spPr/>
      <dgm:t>
        <a:bodyPr/>
        <a:lstStyle/>
        <a:p>
          <a:r>
            <a:rPr lang="fi-FI" dirty="0" smtClean="0"/>
            <a:t>Kaasumaiset epäpuhtaudet</a:t>
          </a:r>
          <a:endParaRPr lang="fi-FI" dirty="0"/>
        </a:p>
      </dgm:t>
    </dgm:pt>
    <dgm:pt modelId="{95DF6115-7ECC-4AC0-B14B-BA628E73B2D7}" type="parTrans" cxnId="{CBE54AEE-7C0D-4360-B2AA-503A818D9B41}">
      <dgm:prSet/>
      <dgm:spPr/>
      <dgm:t>
        <a:bodyPr/>
        <a:lstStyle/>
        <a:p>
          <a:endParaRPr lang="fi-FI"/>
        </a:p>
      </dgm:t>
    </dgm:pt>
    <dgm:pt modelId="{519061B1-C7CE-44D4-9AAE-E562B49E7BD7}" type="sibTrans" cxnId="{CBE54AEE-7C0D-4360-B2AA-503A818D9B41}">
      <dgm:prSet/>
      <dgm:spPr/>
      <dgm:t>
        <a:bodyPr/>
        <a:lstStyle/>
        <a:p>
          <a:endParaRPr lang="fi-FI"/>
        </a:p>
      </dgm:t>
    </dgm:pt>
    <dgm:pt modelId="{3CE280C7-34EE-4845-9323-1F4E1C5A345A}">
      <dgm:prSet phldrT="[Text]" custT="1"/>
      <dgm:spPr/>
      <dgm:t>
        <a:bodyPr/>
        <a:lstStyle/>
        <a:p>
          <a:pPr rtl="0"/>
          <a:r>
            <a:rPr kumimoji="0" lang="fi-F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Haihtuvat orgaaniset yhdisteet</a:t>
          </a:r>
          <a:endParaRPr lang="fi-FI" sz="1400" dirty="0">
            <a:latin typeface="+mn-lt"/>
          </a:endParaRPr>
        </a:p>
      </dgm:t>
    </dgm:pt>
    <dgm:pt modelId="{DDC5520A-B423-43D9-B130-E3305E7E6347}" type="parTrans" cxnId="{86CA8902-0D2B-42D6-A7C8-2A0A660B51D5}">
      <dgm:prSet/>
      <dgm:spPr/>
      <dgm:t>
        <a:bodyPr/>
        <a:lstStyle/>
        <a:p>
          <a:endParaRPr lang="fi-FI"/>
        </a:p>
      </dgm:t>
    </dgm:pt>
    <dgm:pt modelId="{B83A2281-64AF-47C1-AF47-1EAD218A608C}" type="sibTrans" cxnId="{86CA8902-0D2B-42D6-A7C8-2A0A660B51D5}">
      <dgm:prSet/>
      <dgm:spPr/>
      <dgm:t>
        <a:bodyPr/>
        <a:lstStyle/>
        <a:p>
          <a:endParaRPr lang="fi-FI"/>
        </a:p>
      </dgm:t>
    </dgm:pt>
    <dgm:pt modelId="{0988CF6D-4A90-4C89-9C30-A2D5F0A80D60}">
      <dgm:prSet phldrT="[Text]"/>
      <dgm:spPr/>
      <dgm:t>
        <a:bodyPr/>
        <a:lstStyle/>
        <a:p>
          <a:r>
            <a:rPr lang="fi-FI" dirty="0" smtClean="0"/>
            <a:t>Fysikaaliset tekijät</a:t>
          </a:r>
          <a:endParaRPr lang="fi-FI" dirty="0"/>
        </a:p>
      </dgm:t>
    </dgm:pt>
    <dgm:pt modelId="{BCEDFDB7-A363-47D5-BFCE-C691D9CF9669}" type="parTrans" cxnId="{F8040CA4-7519-4677-9329-90D1C09AA82F}">
      <dgm:prSet/>
      <dgm:spPr/>
      <dgm:t>
        <a:bodyPr/>
        <a:lstStyle/>
        <a:p>
          <a:endParaRPr lang="fi-FI"/>
        </a:p>
      </dgm:t>
    </dgm:pt>
    <dgm:pt modelId="{CA881AFF-0BFC-42A0-8234-12EB7B84589E}" type="sibTrans" cxnId="{F8040CA4-7519-4677-9329-90D1C09AA82F}">
      <dgm:prSet/>
      <dgm:spPr/>
      <dgm:t>
        <a:bodyPr/>
        <a:lstStyle/>
        <a:p>
          <a:endParaRPr lang="fi-FI"/>
        </a:p>
      </dgm:t>
    </dgm:pt>
    <dgm:pt modelId="{7368E2B1-130A-47B4-BA5D-CE46C701B9B1}">
      <dgm:prSet phldrT="[Text]" custT="1"/>
      <dgm:spPr/>
      <dgm:t>
        <a:bodyPr/>
        <a:lstStyle/>
        <a:p>
          <a:pPr rtl="0"/>
          <a:r>
            <a:rPr kumimoji="0" lang="fi-F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Lämpötila, kosteus</a:t>
          </a:r>
          <a:endParaRPr lang="fi-FI" sz="1400" dirty="0">
            <a:latin typeface="+mn-lt"/>
          </a:endParaRPr>
        </a:p>
      </dgm:t>
    </dgm:pt>
    <dgm:pt modelId="{755301D8-0205-49E2-80A4-3EBA1291D9AE}" type="parTrans" cxnId="{4ECAF34C-5E81-4DBB-A1D9-38684A7F876A}">
      <dgm:prSet/>
      <dgm:spPr/>
      <dgm:t>
        <a:bodyPr/>
        <a:lstStyle/>
        <a:p>
          <a:endParaRPr lang="fi-FI"/>
        </a:p>
      </dgm:t>
    </dgm:pt>
    <dgm:pt modelId="{954E28B8-B171-403A-8413-BFC3063033A6}" type="sibTrans" cxnId="{4ECAF34C-5E81-4DBB-A1D9-38684A7F876A}">
      <dgm:prSet/>
      <dgm:spPr/>
      <dgm:t>
        <a:bodyPr/>
        <a:lstStyle/>
        <a:p>
          <a:endParaRPr lang="fi-FI"/>
        </a:p>
      </dgm:t>
    </dgm:pt>
    <dgm:pt modelId="{9A2030AD-7750-4E7B-8C03-722F93DB62E4}">
      <dgm:prSet custT="1"/>
      <dgm:spPr/>
      <dgm:t>
        <a:bodyPr/>
        <a:lstStyle/>
        <a:p>
          <a:pPr rtl="0"/>
          <a:r>
            <a:rPr kumimoji="0" lang="fi-F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Homeet, hiivat, bakteerit, virukset, alkueläimet</a:t>
          </a:r>
        </a:p>
      </dgm:t>
    </dgm:pt>
    <dgm:pt modelId="{9D40A8AB-9A70-499A-A36B-18858D2009C2}" type="parTrans" cxnId="{794075B5-7647-46AA-9F47-E2FA65F1E694}">
      <dgm:prSet/>
      <dgm:spPr/>
      <dgm:t>
        <a:bodyPr/>
        <a:lstStyle/>
        <a:p>
          <a:endParaRPr lang="fi-FI"/>
        </a:p>
      </dgm:t>
    </dgm:pt>
    <dgm:pt modelId="{8BEB1830-FB12-4D10-9356-4864829EFC84}" type="sibTrans" cxnId="{794075B5-7647-46AA-9F47-E2FA65F1E694}">
      <dgm:prSet/>
      <dgm:spPr/>
      <dgm:t>
        <a:bodyPr/>
        <a:lstStyle/>
        <a:p>
          <a:endParaRPr lang="fi-FI"/>
        </a:p>
      </dgm:t>
    </dgm:pt>
    <dgm:pt modelId="{A830E860-23C4-4AD5-9BF5-CA47ADC98D3B}">
      <dgm:prSet phldrT="[Text]" custT="1"/>
      <dgm:spPr/>
      <dgm:t>
        <a:bodyPr/>
        <a:lstStyle/>
        <a:p>
          <a:pPr rtl="0"/>
          <a:r>
            <a:rPr kumimoji="0" lang="fi-F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Liikenteen ja poltto-prosessien hiukkaset, hiekka ym.</a:t>
          </a:r>
          <a:endParaRPr lang="fi-FI" sz="1400" dirty="0">
            <a:latin typeface="+mn-lt"/>
          </a:endParaRPr>
        </a:p>
      </dgm:t>
    </dgm:pt>
    <dgm:pt modelId="{E283242E-244B-4A87-8D15-01FDC6902C26}" type="parTrans" cxnId="{E0C5842C-E317-41D6-B981-BBB091532864}">
      <dgm:prSet/>
      <dgm:spPr/>
      <dgm:t>
        <a:bodyPr/>
        <a:lstStyle/>
        <a:p>
          <a:endParaRPr lang="fi-FI"/>
        </a:p>
      </dgm:t>
    </dgm:pt>
    <dgm:pt modelId="{D234B4B3-6441-4F36-B58F-524A49BDEC9C}" type="sibTrans" cxnId="{E0C5842C-E317-41D6-B981-BBB091532864}">
      <dgm:prSet/>
      <dgm:spPr/>
      <dgm:t>
        <a:bodyPr/>
        <a:lstStyle/>
        <a:p>
          <a:endParaRPr lang="fi-FI"/>
        </a:p>
      </dgm:t>
    </dgm:pt>
    <dgm:pt modelId="{D13A38E3-C355-4D6D-B952-0B3A3A7BFFA5}">
      <dgm:prSet custT="1"/>
      <dgm:spPr/>
      <dgm:t>
        <a:bodyPr/>
        <a:lstStyle/>
        <a:p>
          <a:pPr rtl="0"/>
          <a:r>
            <a:rPr kumimoji="0" lang="fi-F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Kuidut, huonepöly, tupakansavu</a:t>
          </a:r>
        </a:p>
      </dgm:t>
    </dgm:pt>
    <dgm:pt modelId="{27A02221-BCF8-4F72-808E-1C1A7292AC0D}" type="parTrans" cxnId="{74D99E8D-41AA-4743-971C-F7A037A8D850}">
      <dgm:prSet/>
      <dgm:spPr/>
      <dgm:t>
        <a:bodyPr/>
        <a:lstStyle/>
        <a:p>
          <a:endParaRPr lang="fi-FI"/>
        </a:p>
      </dgm:t>
    </dgm:pt>
    <dgm:pt modelId="{0D1510F9-E1DD-4DF1-B3F1-8E631DED83FF}" type="sibTrans" cxnId="{74D99E8D-41AA-4743-971C-F7A037A8D850}">
      <dgm:prSet/>
      <dgm:spPr/>
      <dgm:t>
        <a:bodyPr/>
        <a:lstStyle/>
        <a:p>
          <a:endParaRPr lang="fi-FI"/>
        </a:p>
      </dgm:t>
    </dgm:pt>
    <dgm:pt modelId="{D8C1D2E1-9476-4A7A-9217-749E3301C98C}">
      <dgm:prSet custT="1"/>
      <dgm:spPr/>
      <dgm:t>
        <a:bodyPr/>
        <a:lstStyle/>
        <a:p>
          <a:pPr rtl="0"/>
          <a:r>
            <a:rPr kumimoji="0" lang="fi-F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Typpi- ja rikkiyhdisteet</a:t>
          </a:r>
        </a:p>
      </dgm:t>
    </dgm:pt>
    <dgm:pt modelId="{BB7435D9-F175-484A-A3C3-4AEEDD807F2B}" type="parTrans" cxnId="{D19DD0C8-AB88-4F60-BF00-E1E15F3C510A}">
      <dgm:prSet/>
      <dgm:spPr/>
      <dgm:t>
        <a:bodyPr/>
        <a:lstStyle/>
        <a:p>
          <a:endParaRPr lang="fi-FI"/>
        </a:p>
      </dgm:t>
    </dgm:pt>
    <dgm:pt modelId="{C540A363-B777-4F2F-B929-9069DFCC9DC7}" type="sibTrans" cxnId="{D19DD0C8-AB88-4F60-BF00-E1E15F3C510A}">
      <dgm:prSet/>
      <dgm:spPr/>
      <dgm:t>
        <a:bodyPr/>
        <a:lstStyle/>
        <a:p>
          <a:endParaRPr lang="fi-FI"/>
        </a:p>
      </dgm:t>
    </dgm:pt>
    <dgm:pt modelId="{2D81AEAD-F8DA-4BAC-B38D-717EA90D894F}">
      <dgm:prSet custT="1"/>
      <dgm:spPr/>
      <dgm:t>
        <a:bodyPr/>
        <a:lstStyle/>
        <a:p>
          <a:pPr rtl="0"/>
          <a:r>
            <a:rPr kumimoji="0" lang="fi-F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Hiilimonoksidi, hiilidioksidi</a:t>
          </a:r>
        </a:p>
      </dgm:t>
    </dgm:pt>
    <dgm:pt modelId="{FE7070D2-A93B-446C-8A4E-F11A5508114C}" type="parTrans" cxnId="{CD00F008-EADE-4DBF-A9D0-469A14C9A4EC}">
      <dgm:prSet/>
      <dgm:spPr/>
      <dgm:t>
        <a:bodyPr/>
        <a:lstStyle/>
        <a:p>
          <a:endParaRPr lang="fi-FI"/>
        </a:p>
      </dgm:t>
    </dgm:pt>
    <dgm:pt modelId="{30C5F226-7C5C-4594-91AF-73124168BADA}" type="sibTrans" cxnId="{CD00F008-EADE-4DBF-A9D0-469A14C9A4EC}">
      <dgm:prSet/>
      <dgm:spPr/>
      <dgm:t>
        <a:bodyPr/>
        <a:lstStyle/>
        <a:p>
          <a:endParaRPr lang="fi-FI"/>
        </a:p>
      </dgm:t>
    </dgm:pt>
    <dgm:pt modelId="{F46720BC-CFAE-4161-9460-5DDECCF48BED}">
      <dgm:prSet custT="1"/>
      <dgm:spPr/>
      <dgm:t>
        <a:bodyPr/>
        <a:lstStyle/>
        <a:p>
          <a:pPr rtl="0"/>
          <a:r>
            <a:rPr kumimoji="0" lang="fi-F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Otsoni, radon</a:t>
          </a:r>
        </a:p>
      </dgm:t>
    </dgm:pt>
    <dgm:pt modelId="{A1A61F99-5C37-4F2E-B8A8-5A18B86F8700}" type="parTrans" cxnId="{09D6887F-04B2-461B-B3BC-CDE5B8B4A403}">
      <dgm:prSet/>
      <dgm:spPr/>
      <dgm:t>
        <a:bodyPr/>
        <a:lstStyle/>
        <a:p>
          <a:endParaRPr lang="fi-FI"/>
        </a:p>
      </dgm:t>
    </dgm:pt>
    <dgm:pt modelId="{A1676115-E940-4D3E-9E39-FB1293E5458E}" type="sibTrans" cxnId="{09D6887F-04B2-461B-B3BC-CDE5B8B4A403}">
      <dgm:prSet/>
      <dgm:spPr/>
      <dgm:t>
        <a:bodyPr/>
        <a:lstStyle/>
        <a:p>
          <a:endParaRPr lang="fi-FI"/>
        </a:p>
      </dgm:t>
    </dgm:pt>
    <dgm:pt modelId="{61F9FD02-4763-4023-AFDD-B6A64A0CC5B5}">
      <dgm:prSet custT="1"/>
      <dgm:spPr/>
      <dgm:t>
        <a:bodyPr/>
        <a:lstStyle/>
        <a:p>
          <a:pPr rtl="0"/>
          <a:r>
            <a:rPr kumimoji="0" lang="fi-F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Veto, melu</a:t>
          </a:r>
        </a:p>
      </dgm:t>
    </dgm:pt>
    <dgm:pt modelId="{07409C77-8298-4271-B4D5-C967A30118C5}" type="parTrans" cxnId="{7F28365A-81E6-4F48-9283-263EBF1EA928}">
      <dgm:prSet/>
      <dgm:spPr/>
      <dgm:t>
        <a:bodyPr/>
        <a:lstStyle/>
        <a:p>
          <a:endParaRPr lang="fi-FI"/>
        </a:p>
      </dgm:t>
    </dgm:pt>
    <dgm:pt modelId="{2C90715D-F7EE-4C2C-A6DA-0142C00247A9}" type="sibTrans" cxnId="{7F28365A-81E6-4F48-9283-263EBF1EA928}">
      <dgm:prSet/>
      <dgm:spPr/>
      <dgm:t>
        <a:bodyPr/>
        <a:lstStyle/>
        <a:p>
          <a:endParaRPr lang="fi-FI"/>
        </a:p>
      </dgm:t>
    </dgm:pt>
    <dgm:pt modelId="{CB999576-64D2-4245-B39A-4F5A965E2238}">
      <dgm:prSet custT="1"/>
      <dgm:spPr/>
      <dgm:t>
        <a:bodyPr/>
        <a:lstStyle/>
        <a:p>
          <a:pPr rtl="0"/>
          <a:r>
            <a:rPr kumimoji="0" lang="fi-F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Säteily</a:t>
          </a:r>
        </a:p>
      </dgm:t>
    </dgm:pt>
    <dgm:pt modelId="{CD0D42B4-B19A-407B-8E53-6B734F288EA3}" type="parTrans" cxnId="{B360EAE9-131D-4AA8-96BC-200E93215849}">
      <dgm:prSet/>
      <dgm:spPr/>
      <dgm:t>
        <a:bodyPr/>
        <a:lstStyle/>
        <a:p>
          <a:endParaRPr lang="fi-FI"/>
        </a:p>
      </dgm:t>
    </dgm:pt>
    <dgm:pt modelId="{58E5A66D-CA47-4A05-A017-1904F7BBE3FE}" type="sibTrans" cxnId="{B360EAE9-131D-4AA8-96BC-200E93215849}">
      <dgm:prSet/>
      <dgm:spPr/>
      <dgm:t>
        <a:bodyPr/>
        <a:lstStyle/>
        <a:p>
          <a:endParaRPr lang="fi-FI"/>
        </a:p>
      </dgm:t>
    </dgm:pt>
    <dgm:pt modelId="{E620D6B8-3BB6-40B3-800B-C9A20FFC4EB9}">
      <dgm:prSet phldrT="[Text]" custT="1"/>
      <dgm:spPr/>
      <dgm:t>
        <a:bodyPr/>
        <a:lstStyle/>
        <a:p>
          <a:pPr rtl="0"/>
          <a:r>
            <a:rPr kumimoji="0" lang="fi-F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 ml. mikrobien haihtuvat aineenvaihduntatuotteet (homeenhaju)</a:t>
          </a:r>
          <a:endParaRPr lang="fi-FI" sz="1400" dirty="0">
            <a:latin typeface="+mn-lt"/>
          </a:endParaRPr>
        </a:p>
      </dgm:t>
    </dgm:pt>
    <dgm:pt modelId="{B33F01D1-73E1-47CD-B3D9-B205BB5CA71C}" type="parTrans" cxnId="{06BBA1E3-10F2-4224-B96B-14B85FC44A06}">
      <dgm:prSet/>
      <dgm:spPr/>
      <dgm:t>
        <a:bodyPr/>
        <a:lstStyle/>
        <a:p>
          <a:endParaRPr lang="fi-FI"/>
        </a:p>
      </dgm:t>
    </dgm:pt>
    <dgm:pt modelId="{31B0E17B-00CF-48C5-9CE3-5E994EB65C6F}" type="sibTrans" cxnId="{06BBA1E3-10F2-4224-B96B-14B85FC44A06}">
      <dgm:prSet/>
      <dgm:spPr/>
      <dgm:t>
        <a:bodyPr/>
        <a:lstStyle/>
        <a:p>
          <a:endParaRPr lang="fi-FI"/>
        </a:p>
      </dgm:t>
    </dgm:pt>
    <dgm:pt modelId="{73C1569F-C845-4B2C-8114-9650219CFE11}">
      <dgm:prSet custT="1"/>
      <dgm:spPr/>
      <dgm:t>
        <a:bodyPr/>
        <a:lstStyle/>
        <a:p>
          <a:pPr rtl="0"/>
          <a:r>
            <a:rPr kumimoji="0" lang="fi-F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ml. mikrobien tuottamat toksiinit </a:t>
          </a:r>
        </a:p>
      </dgm:t>
    </dgm:pt>
    <dgm:pt modelId="{B20D8CB6-8DF3-4734-8FC4-AA5899422064}" type="parTrans" cxnId="{1C3B4AD3-20DA-49BD-9903-C1D6F13C51C3}">
      <dgm:prSet/>
      <dgm:spPr/>
      <dgm:t>
        <a:bodyPr/>
        <a:lstStyle/>
        <a:p>
          <a:endParaRPr lang="fi-FI"/>
        </a:p>
      </dgm:t>
    </dgm:pt>
    <dgm:pt modelId="{D602CB6C-5BF3-4138-A9E6-125D03ADB002}" type="sibTrans" cxnId="{1C3B4AD3-20DA-49BD-9903-C1D6F13C51C3}">
      <dgm:prSet/>
      <dgm:spPr/>
      <dgm:t>
        <a:bodyPr/>
        <a:lstStyle/>
        <a:p>
          <a:endParaRPr lang="fi-FI"/>
        </a:p>
      </dgm:t>
    </dgm:pt>
    <dgm:pt modelId="{59A24D62-ECF5-4BF1-80CF-CF800980EF65}" type="pres">
      <dgm:prSet presAssocID="{E4D954A6-C7D0-447F-B6D4-628C53E54AB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CBF194F0-A715-42D6-B17D-6C4BEA51D3FB}" type="pres">
      <dgm:prSet presAssocID="{079AB4F6-BFF9-4EA1-9A4D-5ADBC4FA8181}" presName="linNode" presStyleCnt="0"/>
      <dgm:spPr/>
    </dgm:pt>
    <dgm:pt modelId="{615F56BB-B9F2-406D-B6B5-B21081B4D831}" type="pres">
      <dgm:prSet presAssocID="{079AB4F6-BFF9-4EA1-9A4D-5ADBC4FA8181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955E543-3D00-4D75-BF09-B6DCA1AEF95E}" type="pres">
      <dgm:prSet presAssocID="{079AB4F6-BFF9-4EA1-9A4D-5ADBC4FA8181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5D98731-F1D8-450B-AC37-1EF05543D0E7}" type="pres">
      <dgm:prSet presAssocID="{8BF19D9C-C975-4E4B-AF19-DF2691F64AA0}" presName="sp" presStyleCnt="0"/>
      <dgm:spPr/>
    </dgm:pt>
    <dgm:pt modelId="{D8D2220A-D986-4D28-B78B-33E3C162DC88}" type="pres">
      <dgm:prSet presAssocID="{50093FBD-C34B-4553-A9F8-B805353BFDD9}" presName="linNode" presStyleCnt="0"/>
      <dgm:spPr/>
    </dgm:pt>
    <dgm:pt modelId="{FD8EAA88-DEE1-4F62-9BAD-C954361FE31F}" type="pres">
      <dgm:prSet presAssocID="{50093FBD-C34B-4553-A9F8-B805353BFDD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B707335-559E-45E3-8425-DBE447FB622E}" type="pres">
      <dgm:prSet presAssocID="{50093FBD-C34B-4553-A9F8-B805353BFDD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D7DA939-699D-49CD-B376-E92C8644C105}" type="pres">
      <dgm:prSet presAssocID="{519061B1-C7CE-44D4-9AAE-E562B49E7BD7}" presName="sp" presStyleCnt="0"/>
      <dgm:spPr/>
    </dgm:pt>
    <dgm:pt modelId="{4032AA89-CCAF-4B69-BD64-184F3EA21EB4}" type="pres">
      <dgm:prSet presAssocID="{0988CF6D-4A90-4C89-9C30-A2D5F0A80D60}" presName="linNode" presStyleCnt="0"/>
      <dgm:spPr/>
    </dgm:pt>
    <dgm:pt modelId="{F94C892D-39C9-42AA-A6EF-96909CEE8560}" type="pres">
      <dgm:prSet presAssocID="{0988CF6D-4A90-4C89-9C30-A2D5F0A80D60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9AA68E4-569C-490E-9CF4-8E6BFE2F5284}" type="pres">
      <dgm:prSet presAssocID="{0988CF6D-4A90-4C89-9C30-A2D5F0A80D60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42734CE3-6734-4EA8-864C-B260F9297B80}" type="presOf" srcId="{50093FBD-C34B-4553-A9F8-B805353BFDD9}" destId="{FD8EAA88-DEE1-4F62-9BAD-C954361FE31F}" srcOrd="0" destOrd="0" presId="urn:microsoft.com/office/officeart/2005/8/layout/vList5"/>
    <dgm:cxn modelId="{86CA8902-0D2B-42D6-A7C8-2A0A660B51D5}" srcId="{50093FBD-C34B-4553-A9F8-B805353BFDD9}" destId="{3CE280C7-34EE-4845-9323-1F4E1C5A345A}" srcOrd="0" destOrd="0" parTransId="{DDC5520A-B423-43D9-B130-E3305E7E6347}" sibTransId="{B83A2281-64AF-47C1-AF47-1EAD218A608C}"/>
    <dgm:cxn modelId="{56D7D8CD-BA2B-4D21-9E7F-ED2000A279CD}" type="presOf" srcId="{0988CF6D-4A90-4C89-9C30-A2D5F0A80D60}" destId="{F94C892D-39C9-42AA-A6EF-96909CEE8560}" srcOrd="0" destOrd="0" presId="urn:microsoft.com/office/officeart/2005/8/layout/vList5"/>
    <dgm:cxn modelId="{A6465739-F82B-4FDA-9D64-E48CAE1F810F}" type="presOf" srcId="{079AB4F6-BFF9-4EA1-9A4D-5ADBC4FA8181}" destId="{615F56BB-B9F2-406D-B6B5-B21081B4D831}" srcOrd="0" destOrd="0" presId="urn:microsoft.com/office/officeart/2005/8/layout/vList5"/>
    <dgm:cxn modelId="{A8BC5E8D-F592-450B-B999-9B4C4F0BE40D}" type="presOf" srcId="{E620D6B8-3BB6-40B3-800B-C9A20FFC4EB9}" destId="{DB707335-559E-45E3-8425-DBE447FB622E}" srcOrd="0" destOrd="1" presId="urn:microsoft.com/office/officeart/2005/8/layout/vList5"/>
    <dgm:cxn modelId="{60401293-235E-4843-8F51-90C872CFFD48}" type="presOf" srcId="{E4D954A6-C7D0-447F-B6D4-628C53E54AB5}" destId="{59A24D62-ECF5-4BF1-80CF-CF800980EF65}" srcOrd="0" destOrd="0" presId="urn:microsoft.com/office/officeart/2005/8/layout/vList5"/>
    <dgm:cxn modelId="{D19DD0C8-AB88-4F60-BF00-E1E15F3C510A}" srcId="{50093FBD-C34B-4553-A9F8-B805353BFDD9}" destId="{D8C1D2E1-9476-4A7A-9217-749E3301C98C}" srcOrd="1" destOrd="0" parTransId="{BB7435D9-F175-484A-A3C3-4AEEDD807F2B}" sibTransId="{C540A363-B777-4F2F-B929-9069DFCC9DC7}"/>
    <dgm:cxn modelId="{1C3B4AD3-20DA-49BD-9903-C1D6F13C51C3}" srcId="{9A2030AD-7750-4E7B-8C03-722F93DB62E4}" destId="{73C1569F-C845-4B2C-8114-9650219CFE11}" srcOrd="0" destOrd="0" parTransId="{B20D8CB6-8DF3-4734-8FC4-AA5899422064}" sibTransId="{D602CB6C-5BF3-4138-A9E6-125D03ADB002}"/>
    <dgm:cxn modelId="{5BC34656-03F7-444E-B531-72CD175F1D69}" type="presOf" srcId="{CB999576-64D2-4245-B39A-4F5A965E2238}" destId="{19AA68E4-569C-490E-9CF4-8E6BFE2F5284}" srcOrd="0" destOrd="2" presId="urn:microsoft.com/office/officeart/2005/8/layout/vList5"/>
    <dgm:cxn modelId="{B88C7EBF-D6C4-464B-87DB-A8ACB832EF8D}" type="presOf" srcId="{F46720BC-CFAE-4161-9460-5DDECCF48BED}" destId="{DB707335-559E-45E3-8425-DBE447FB622E}" srcOrd="0" destOrd="4" presId="urn:microsoft.com/office/officeart/2005/8/layout/vList5"/>
    <dgm:cxn modelId="{020BE684-F219-409B-ADFD-07F9C59D547F}" type="presOf" srcId="{73C1569F-C845-4B2C-8114-9650219CFE11}" destId="{4955E543-3D00-4D75-BF09-B6DCA1AEF95E}" srcOrd="0" destOrd="4" presId="urn:microsoft.com/office/officeart/2005/8/layout/vList5"/>
    <dgm:cxn modelId="{B360EAE9-131D-4AA8-96BC-200E93215849}" srcId="{0988CF6D-4A90-4C89-9C30-A2D5F0A80D60}" destId="{CB999576-64D2-4245-B39A-4F5A965E2238}" srcOrd="2" destOrd="0" parTransId="{CD0D42B4-B19A-407B-8E53-6B734F288EA3}" sibTransId="{58E5A66D-CA47-4A05-A017-1904F7BBE3FE}"/>
    <dgm:cxn modelId="{F8040CA4-7519-4677-9329-90D1C09AA82F}" srcId="{E4D954A6-C7D0-447F-B6D4-628C53E54AB5}" destId="{0988CF6D-4A90-4C89-9C30-A2D5F0A80D60}" srcOrd="2" destOrd="0" parTransId="{BCEDFDB7-A363-47D5-BFCE-C691D9CF9669}" sibTransId="{CA881AFF-0BFC-42A0-8234-12EB7B84589E}"/>
    <dgm:cxn modelId="{114EEAF6-1B15-42ED-9128-64921801CBAF}" srcId="{079AB4F6-BFF9-4EA1-9A4D-5ADBC4FA8181}" destId="{E5107B5C-02B8-4B3B-9171-2F7ABF9F278C}" srcOrd="2" destOrd="0" parTransId="{D7B732FE-2F13-47CF-AA7B-F0D435C64CA2}" sibTransId="{9D17ACC6-1918-449F-B8CC-113AEA26F69D}"/>
    <dgm:cxn modelId="{7F28365A-81E6-4F48-9283-263EBF1EA928}" srcId="{0988CF6D-4A90-4C89-9C30-A2D5F0A80D60}" destId="{61F9FD02-4763-4023-AFDD-B6A64A0CC5B5}" srcOrd="1" destOrd="0" parTransId="{07409C77-8298-4271-B4D5-C967A30118C5}" sibTransId="{2C90715D-F7EE-4C2C-A6DA-0142C00247A9}"/>
    <dgm:cxn modelId="{5E30DA2B-A034-49F7-B2F9-B671D9D44404}" type="presOf" srcId="{A830E860-23C4-4AD5-9BF5-CA47ADC98D3B}" destId="{4955E543-3D00-4D75-BF09-B6DCA1AEF95E}" srcOrd="0" destOrd="0" presId="urn:microsoft.com/office/officeart/2005/8/layout/vList5"/>
    <dgm:cxn modelId="{4ECAF34C-5E81-4DBB-A1D9-38684A7F876A}" srcId="{0988CF6D-4A90-4C89-9C30-A2D5F0A80D60}" destId="{7368E2B1-130A-47B4-BA5D-CE46C701B9B1}" srcOrd="0" destOrd="0" parTransId="{755301D8-0205-49E2-80A4-3EBA1291D9AE}" sibTransId="{954E28B8-B171-403A-8413-BFC3063033A6}"/>
    <dgm:cxn modelId="{06BBA1E3-10F2-4224-B96B-14B85FC44A06}" srcId="{3CE280C7-34EE-4845-9323-1F4E1C5A345A}" destId="{E620D6B8-3BB6-40B3-800B-C9A20FFC4EB9}" srcOrd="0" destOrd="0" parTransId="{B33F01D1-73E1-47CD-B3D9-B205BB5CA71C}" sibTransId="{31B0E17B-00CF-48C5-9CE3-5E994EB65C6F}"/>
    <dgm:cxn modelId="{09D6887F-04B2-461B-B3BC-CDE5B8B4A403}" srcId="{50093FBD-C34B-4553-A9F8-B805353BFDD9}" destId="{F46720BC-CFAE-4161-9460-5DDECCF48BED}" srcOrd="3" destOrd="0" parTransId="{A1A61F99-5C37-4F2E-B8A8-5A18B86F8700}" sibTransId="{A1676115-E940-4D3E-9E39-FB1293E5458E}"/>
    <dgm:cxn modelId="{DAC06D1A-7DA6-47F6-959A-FB5C5B44ACF4}" type="presOf" srcId="{D13A38E3-C355-4D6D-B952-0B3A3A7BFFA5}" destId="{4955E543-3D00-4D75-BF09-B6DCA1AEF95E}" srcOrd="0" destOrd="1" presId="urn:microsoft.com/office/officeart/2005/8/layout/vList5"/>
    <dgm:cxn modelId="{74D99E8D-41AA-4743-971C-F7A037A8D850}" srcId="{079AB4F6-BFF9-4EA1-9A4D-5ADBC4FA8181}" destId="{D13A38E3-C355-4D6D-B952-0B3A3A7BFFA5}" srcOrd="1" destOrd="0" parTransId="{27A02221-BCF8-4F72-808E-1C1A7292AC0D}" sibTransId="{0D1510F9-E1DD-4DF1-B3F1-8E631DED83FF}"/>
    <dgm:cxn modelId="{DF93A4D2-303E-406D-9836-7F23E130D7D3}" type="presOf" srcId="{3CE280C7-34EE-4845-9323-1F4E1C5A345A}" destId="{DB707335-559E-45E3-8425-DBE447FB622E}" srcOrd="0" destOrd="0" presId="urn:microsoft.com/office/officeart/2005/8/layout/vList5"/>
    <dgm:cxn modelId="{8D16C24B-F81A-4604-8166-9A544EA7B98A}" type="presOf" srcId="{2D81AEAD-F8DA-4BAC-B38D-717EA90D894F}" destId="{DB707335-559E-45E3-8425-DBE447FB622E}" srcOrd="0" destOrd="3" presId="urn:microsoft.com/office/officeart/2005/8/layout/vList5"/>
    <dgm:cxn modelId="{CBE54AEE-7C0D-4360-B2AA-503A818D9B41}" srcId="{E4D954A6-C7D0-447F-B6D4-628C53E54AB5}" destId="{50093FBD-C34B-4553-A9F8-B805353BFDD9}" srcOrd="1" destOrd="0" parTransId="{95DF6115-7ECC-4AC0-B14B-BA628E73B2D7}" sibTransId="{519061B1-C7CE-44D4-9AAE-E562B49E7BD7}"/>
    <dgm:cxn modelId="{64BEBE3F-02CB-4B2E-AC92-3D45E3F1F057}" type="presOf" srcId="{7368E2B1-130A-47B4-BA5D-CE46C701B9B1}" destId="{19AA68E4-569C-490E-9CF4-8E6BFE2F5284}" srcOrd="0" destOrd="0" presId="urn:microsoft.com/office/officeart/2005/8/layout/vList5"/>
    <dgm:cxn modelId="{77602C80-7A4E-404F-ACD5-0CDA44B5463E}" type="presOf" srcId="{9A2030AD-7750-4E7B-8C03-722F93DB62E4}" destId="{4955E543-3D00-4D75-BF09-B6DCA1AEF95E}" srcOrd="0" destOrd="3" presId="urn:microsoft.com/office/officeart/2005/8/layout/vList5"/>
    <dgm:cxn modelId="{5544DBC8-1424-453C-8833-D5410243B9D1}" type="presOf" srcId="{61F9FD02-4763-4023-AFDD-B6A64A0CC5B5}" destId="{19AA68E4-569C-490E-9CF4-8E6BFE2F5284}" srcOrd="0" destOrd="1" presId="urn:microsoft.com/office/officeart/2005/8/layout/vList5"/>
    <dgm:cxn modelId="{3DEB54E2-DBE1-42A0-87EE-3691AD058242}" srcId="{E4D954A6-C7D0-447F-B6D4-628C53E54AB5}" destId="{079AB4F6-BFF9-4EA1-9A4D-5ADBC4FA8181}" srcOrd="0" destOrd="0" parTransId="{F25E85F7-9BD7-47B9-8AAF-23B4DA229248}" sibTransId="{8BF19D9C-C975-4E4B-AF19-DF2691F64AA0}"/>
    <dgm:cxn modelId="{E0C5842C-E317-41D6-B981-BBB091532864}" srcId="{079AB4F6-BFF9-4EA1-9A4D-5ADBC4FA8181}" destId="{A830E860-23C4-4AD5-9BF5-CA47ADC98D3B}" srcOrd="0" destOrd="0" parTransId="{E283242E-244B-4A87-8D15-01FDC6902C26}" sibTransId="{D234B4B3-6441-4F36-B58F-524A49BDEC9C}"/>
    <dgm:cxn modelId="{54BAF89D-DC6C-465E-999F-719EF212C471}" type="presOf" srcId="{D8C1D2E1-9476-4A7A-9217-749E3301C98C}" destId="{DB707335-559E-45E3-8425-DBE447FB622E}" srcOrd="0" destOrd="2" presId="urn:microsoft.com/office/officeart/2005/8/layout/vList5"/>
    <dgm:cxn modelId="{460E29EA-7A42-47D6-9950-712734F12A4C}" type="presOf" srcId="{E5107B5C-02B8-4B3B-9171-2F7ABF9F278C}" destId="{4955E543-3D00-4D75-BF09-B6DCA1AEF95E}" srcOrd="0" destOrd="2" presId="urn:microsoft.com/office/officeart/2005/8/layout/vList5"/>
    <dgm:cxn modelId="{CD00F008-EADE-4DBF-A9D0-469A14C9A4EC}" srcId="{50093FBD-C34B-4553-A9F8-B805353BFDD9}" destId="{2D81AEAD-F8DA-4BAC-B38D-717EA90D894F}" srcOrd="2" destOrd="0" parTransId="{FE7070D2-A93B-446C-8A4E-F11A5508114C}" sibTransId="{30C5F226-7C5C-4594-91AF-73124168BADA}"/>
    <dgm:cxn modelId="{794075B5-7647-46AA-9F47-E2FA65F1E694}" srcId="{079AB4F6-BFF9-4EA1-9A4D-5ADBC4FA8181}" destId="{9A2030AD-7750-4E7B-8C03-722F93DB62E4}" srcOrd="3" destOrd="0" parTransId="{9D40A8AB-9A70-499A-A36B-18858D2009C2}" sibTransId="{8BEB1830-FB12-4D10-9356-4864829EFC84}"/>
    <dgm:cxn modelId="{075863C6-42C7-47E3-9993-BF66630CD7A4}" type="presParOf" srcId="{59A24D62-ECF5-4BF1-80CF-CF800980EF65}" destId="{CBF194F0-A715-42D6-B17D-6C4BEA51D3FB}" srcOrd="0" destOrd="0" presId="urn:microsoft.com/office/officeart/2005/8/layout/vList5"/>
    <dgm:cxn modelId="{532BC605-FC17-41F1-B123-92437C472CB1}" type="presParOf" srcId="{CBF194F0-A715-42D6-B17D-6C4BEA51D3FB}" destId="{615F56BB-B9F2-406D-B6B5-B21081B4D831}" srcOrd="0" destOrd="0" presId="urn:microsoft.com/office/officeart/2005/8/layout/vList5"/>
    <dgm:cxn modelId="{0BD5BA87-2675-478B-853F-F336FCAA8D9D}" type="presParOf" srcId="{CBF194F0-A715-42D6-B17D-6C4BEA51D3FB}" destId="{4955E543-3D00-4D75-BF09-B6DCA1AEF95E}" srcOrd="1" destOrd="0" presId="urn:microsoft.com/office/officeart/2005/8/layout/vList5"/>
    <dgm:cxn modelId="{BA8DA717-0235-4B81-AA16-BAEA100AC4E7}" type="presParOf" srcId="{59A24D62-ECF5-4BF1-80CF-CF800980EF65}" destId="{25D98731-F1D8-450B-AC37-1EF05543D0E7}" srcOrd="1" destOrd="0" presId="urn:microsoft.com/office/officeart/2005/8/layout/vList5"/>
    <dgm:cxn modelId="{F71EB1A2-E240-4D1F-9B46-DF5FD8F831A7}" type="presParOf" srcId="{59A24D62-ECF5-4BF1-80CF-CF800980EF65}" destId="{D8D2220A-D986-4D28-B78B-33E3C162DC88}" srcOrd="2" destOrd="0" presId="urn:microsoft.com/office/officeart/2005/8/layout/vList5"/>
    <dgm:cxn modelId="{33ADD503-FF7E-4520-822D-DBA63B090C4C}" type="presParOf" srcId="{D8D2220A-D986-4D28-B78B-33E3C162DC88}" destId="{FD8EAA88-DEE1-4F62-9BAD-C954361FE31F}" srcOrd="0" destOrd="0" presId="urn:microsoft.com/office/officeart/2005/8/layout/vList5"/>
    <dgm:cxn modelId="{581DDA41-0A2C-4C0E-BB00-9BBD61A63CD7}" type="presParOf" srcId="{D8D2220A-D986-4D28-B78B-33E3C162DC88}" destId="{DB707335-559E-45E3-8425-DBE447FB622E}" srcOrd="1" destOrd="0" presId="urn:microsoft.com/office/officeart/2005/8/layout/vList5"/>
    <dgm:cxn modelId="{AD61DE7B-B0DE-4E75-825B-D17AFF95C8E5}" type="presParOf" srcId="{59A24D62-ECF5-4BF1-80CF-CF800980EF65}" destId="{BD7DA939-699D-49CD-B376-E92C8644C105}" srcOrd="3" destOrd="0" presId="urn:microsoft.com/office/officeart/2005/8/layout/vList5"/>
    <dgm:cxn modelId="{8E355DC4-C537-4795-9BCF-D4A35F23F394}" type="presParOf" srcId="{59A24D62-ECF5-4BF1-80CF-CF800980EF65}" destId="{4032AA89-CCAF-4B69-BD64-184F3EA21EB4}" srcOrd="4" destOrd="0" presId="urn:microsoft.com/office/officeart/2005/8/layout/vList5"/>
    <dgm:cxn modelId="{FD6E6615-DE06-461C-A1AD-24D0AA8C9F4F}" type="presParOf" srcId="{4032AA89-CCAF-4B69-BD64-184F3EA21EB4}" destId="{F94C892D-39C9-42AA-A6EF-96909CEE8560}" srcOrd="0" destOrd="0" presId="urn:microsoft.com/office/officeart/2005/8/layout/vList5"/>
    <dgm:cxn modelId="{DFDC65CF-485F-4207-9CF6-258382E3505E}" type="presParOf" srcId="{4032AA89-CCAF-4B69-BD64-184F3EA21EB4}" destId="{19AA68E4-569C-490E-9CF4-8E6BFE2F528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C6C142-9A9E-485A-B9AB-6C22D12795D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CE170541-E2E9-48B8-B4FF-613170E93CF8}">
      <dgm:prSet phldrT="[Text]"/>
      <dgm:spPr/>
      <dgm:t>
        <a:bodyPr/>
        <a:lstStyle/>
        <a:p>
          <a:r>
            <a:rPr lang="fi-FI" dirty="0" smtClean="0"/>
            <a:t>Lähtötilanne</a:t>
          </a:r>
          <a:endParaRPr lang="fi-FI" dirty="0"/>
        </a:p>
      </dgm:t>
    </dgm:pt>
    <dgm:pt modelId="{E8523CE9-FE81-4A9C-A48C-C22A61946FA2}" type="parTrans" cxnId="{FA06CE88-7198-42D1-81B2-FC04B386331B}">
      <dgm:prSet/>
      <dgm:spPr/>
      <dgm:t>
        <a:bodyPr/>
        <a:lstStyle/>
        <a:p>
          <a:endParaRPr lang="fi-FI"/>
        </a:p>
      </dgm:t>
    </dgm:pt>
    <dgm:pt modelId="{5F299A90-EB40-4952-9D34-5A9C42383835}" type="sibTrans" cxnId="{FA06CE88-7198-42D1-81B2-FC04B386331B}">
      <dgm:prSet/>
      <dgm:spPr/>
      <dgm:t>
        <a:bodyPr/>
        <a:lstStyle/>
        <a:p>
          <a:endParaRPr lang="fi-FI"/>
        </a:p>
      </dgm:t>
    </dgm:pt>
    <dgm:pt modelId="{155FDE06-9F37-4A18-B6E6-862D37402907}">
      <dgm:prSet phldrT="[Text]"/>
      <dgm:spPr/>
      <dgm:t>
        <a:bodyPr/>
        <a:lstStyle/>
        <a:p>
          <a:r>
            <a:rPr lang="fi-FI" dirty="0" smtClean="0"/>
            <a:t>Olemassa olevan tiedon kokoaminen </a:t>
          </a:r>
          <a:endParaRPr lang="fi-FI" dirty="0"/>
        </a:p>
      </dgm:t>
    </dgm:pt>
    <dgm:pt modelId="{7FAB1A86-37D4-4ADF-B24C-0EA64D3857DB}" type="parTrans" cxnId="{AAC80303-75A5-4FC4-93CC-42489040AE8A}">
      <dgm:prSet/>
      <dgm:spPr/>
      <dgm:t>
        <a:bodyPr/>
        <a:lstStyle/>
        <a:p>
          <a:endParaRPr lang="fi-FI"/>
        </a:p>
      </dgm:t>
    </dgm:pt>
    <dgm:pt modelId="{0ABCADCD-CE6F-47BE-9BB7-26844ED73B98}" type="sibTrans" cxnId="{AAC80303-75A5-4FC4-93CC-42489040AE8A}">
      <dgm:prSet/>
      <dgm:spPr/>
      <dgm:t>
        <a:bodyPr/>
        <a:lstStyle/>
        <a:p>
          <a:endParaRPr lang="fi-FI"/>
        </a:p>
      </dgm:t>
    </dgm:pt>
    <dgm:pt modelId="{26520A1A-36B2-4D9D-97D2-ABE03238D313}">
      <dgm:prSet phldrT="[Text]"/>
      <dgm:spPr/>
      <dgm:t>
        <a:bodyPr/>
        <a:lstStyle/>
        <a:p>
          <a:r>
            <a:rPr lang="fi-FI" dirty="0" smtClean="0"/>
            <a:t>Katselmus</a:t>
          </a:r>
          <a:endParaRPr lang="fi-FI" dirty="0"/>
        </a:p>
      </dgm:t>
    </dgm:pt>
    <dgm:pt modelId="{0BB1CE95-1D03-4CF7-95CE-55A45445A3E0}" type="parTrans" cxnId="{5808F654-A4D5-490E-BA68-DAF0570AB4DC}">
      <dgm:prSet/>
      <dgm:spPr/>
      <dgm:t>
        <a:bodyPr/>
        <a:lstStyle/>
        <a:p>
          <a:endParaRPr lang="fi-FI"/>
        </a:p>
      </dgm:t>
    </dgm:pt>
    <dgm:pt modelId="{B35D94C4-B12D-47A6-B484-5743C019048F}" type="sibTrans" cxnId="{5808F654-A4D5-490E-BA68-DAF0570AB4DC}">
      <dgm:prSet/>
      <dgm:spPr/>
      <dgm:t>
        <a:bodyPr/>
        <a:lstStyle/>
        <a:p>
          <a:endParaRPr lang="fi-FI"/>
        </a:p>
      </dgm:t>
    </dgm:pt>
    <dgm:pt modelId="{EE88EF51-E419-4E17-9683-184229AE6145}">
      <dgm:prSet phldrT="[Text]"/>
      <dgm:spPr/>
      <dgm:t>
        <a:bodyPr/>
        <a:lstStyle/>
        <a:p>
          <a:r>
            <a:rPr lang="fi-FI" dirty="0" smtClean="0"/>
            <a:t>Epäpuhtauslähteiden  havainnointi</a:t>
          </a:r>
          <a:endParaRPr lang="fi-FI" dirty="0"/>
        </a:p>
      </dgm:t>
    </dgm:pt>
    <dgm:pt modelId="{B8F6DF1D-3482-4F06-83EB-22BD2D8545FE}" type="parTrans" cxnId="{B81BFD1D-CA62-4672-9905-7FC4724EA149}">
      <dgm:prSet/>
      <dgm:spPr/>
      <dgm:t>
        <a:bodyPr/>
        <a:lstStyle/>
        <a:p>
          <a:endParaRPr lang="fi-FI"/>
        </a:p>
      </dgm:t>
    </dgm:pt>
    <dgm:pt modelId="{4988CEF4-7A9F-444F-8E1E-843362E5E79B}" type="sibTrans" cxnId="{B81BFD1D-CA62-4672-9905-7FC4724EA149}">
      <dgm:prSet/>
      <dgm:spPr/>
      <dgm:t>
        <a:bodyPr/>
        <a:lstStyle/>
        <a:p>
          <a:endParaRPr lang="fi-FI"/>
        </a:p>
      </dgm:t>
    </dgm:pt>
    <dgm:pt modelId="{2E8594CD-D270-48D1-9EEE-6591C67780D2}">
      <dgm:prSet phldrT="[Text]"/>
      <dgm:spPr/>
      <dgm:t>
        <a:bodyPr/>
        <a:lstStyle/>
        <a:p>
          <a:r>
            <a:rPr lang="fi-FI" dirty="0" smtClean="0"/>
            <a:t>Ilmanvaihdon toimivuuden tarkastus</a:t>
          </a:r>
          <a:endParaRPr lang="fi-FI" dirty="0"/>
        </a:p>
      </dgm:t>
    </dgm:pt>
    <dgm:pt modelId="{0847B9CD-2CC8-4546-BF2C-A83EBA354549}" type="parTrans" cxnId="{CC06B4F6-AA99-438A-B39E-783FAD2CD4F0}">
      <dgm:prSet/>
      <dgm:spPr/>
      <dgm:t>
        <a:bodyPr/>
        <a:lstStyle/>
        <a:p>
          <a:endParaRPr lang="fi-FI"/>
        </a:p>
      </dgm:t>
    </dgm:pt>
    <dgm:pt modelId="{32EDF687-D82B-453B-89CB-551EF328C22B}" type="sibTrans" cxnId="{CC06B4F6-AA99-438A-B39E-783FAD2CD4F0}">
      <dgm:prSet/>
      <dgm:spPr/>
      <dgm:t>
        <a:bodyPr/>
        <a:lstStyle/>
        <a:p>
          <a:endParaRPr lang="fi-FI"/>
        </a:p>
      </dgm:t>
    </dgm:pt>
    <dgm:pt modelId="{5CAB0C7F-51CC-4004-A9AB-6F1880E5050B}">
      <dgm:prSet phldrT="[Text]"/>
      <dgm:spPr/>
      <dgm:t>
        <a:bodyPr/>
        <a:lstStyle/>
        <a:p>
          <a:r>
            <a:rPr lang="fi-FI" dirty="0" smtClean="0"/>
            <a:t>Tutkimukset</a:t>
          </a:r>
          <a:endParaRPr lang="fi-FI" dirty="0"/>
        </a:p>
      </dgm:t>
    </dgm:pt>
    <dgm:pt modelId="{1823AF92-F8BF-44F3-BAA0-40E398992FE3}" type="parTrans" cxnId="{291D0D19-623B-4321-AB3B-C92838870D40}">
      <dgm:prSet/>
      <dgm:spPr/>
      <dgm:t>
        <a:bodyPr/>
        <a:lstStyle/>
        <a:p>
          <a:endParaRPr lang="fi-FI"/>
        </a:p>
      </dgm:t>
    </dgm:pt>
    <dgm:pt modelId="{597ACA7D-4F8C-4980-BAC5-EE754191AB82}" type="sibTrans" cxnId="{291D0D19-623B-4321-AB3B-C92838870D40}">
      <dgm:prSet/>
      <dgm:spPr/>
      <dgm:t>
        <a:bodyPr/>
        <a:lstStyle/>
        <a:p>
          <a:endParaRPr lang="fi-FI"/>
        </a:p>
      </dgm:t>
    </dgm:pt>
    <dgm:pt modelId="{1D1AC922-2BC1-488F-89D8-9B73A74BC3B5}">
      <dgm:prSet phldrT="[Text]"/>
      <dgm:spPr/>
      <dgm:t>
        <a:bodyPr/>
        <a:lstStyle/>
        <a:p>
          <a:r>
            <a:rPr lang="fi-FI" dirty="0" smtClean="0"/>
            <a:t>Mahdolliset lisätutkimukset – ja mittaukset</a:t>
          </a:r>
          <a:endParaRPr lang="fi-FI" dirty="0"/>
        </a:p>
      </dgm:t>
    </dgm:pt>
    <dgm:pt modelId="{2811F69A-F52E-44FC-9FC5-82492BB1173C}" type="parTrans" cxnId="{41A7E7C4-3BF8-4143-9053-A03628C1368D}">
      <dgm:prSet/>
      <dgm:spPr/>
      <dgm:t>
        <a:bodyPr/>
        <a:lstStyle/>
        <a:p>
          <a:endParaRPr lang="fi-FI"/>
        </a:p>
      </dgm:t>
    </dgm:pt>
    <dgm:pt modelId="{C3EF34A3-A909-4F60-B9E9-5E5068847D95}" type="sibTrans" cxnId="{41A7E7C4-3BF8-4143-9053-A03628C1368D}">
      <dgm:prSet/>
      <dgm:spPr/>
      <dgm:t>
        <a:bodyPr/>
        <a:lstStyle/>
        <a:p>
          <a:endParaRPr lang="fi-FI"/>
        </a:p>
      </dgm:t>
    </dgm:pt>
    <dgm:pt modelId="{CFE96CFF-803F-40BC-8540-E304E4CD0BC5}">
      <dgm:prSet phldrT="[Text]"/>
      <dgm:spPr/>
      <dgm:t>
        <a:bodyPr/>
        <a:lstStyle/>
        <a:p>
          <a:r>
            <a:rPr lang="fi-FI" dirty="0" smtClean="0"/>
            <a:t>Käyttäjän haastattelu</a:t>
          </a:r>
          <a:endParaRPr lang="fi-FI" dirty="0"/>
        </a:p>
      </dgm:t>
    </dgm:pt>
    <dgm:pt modelId="{D299129D-50A2-408E-A997-C890CF2CAD99}" type="parTrans" cxnId="{54740498-BE58-43FC-90EF-5992C39671BD}">
      <dgm:prSet/>
      <dgm:spPr/>
      <dgm:t>
        <a:bodyPr/>
        <a:lstStyle/>
        <a:p>
          <a:endParaRPr lang="fi-FI"/>
        </a:p>
      </dgm:t>
    </dgm:pt>
    <dgm:pt modelId="{1AA6F0D9-16AB-432E-8B05-6109BCBA00BB}" type="sibTrans" cxnId="{54740498-BE58-43FC-90EF-5992C39671BD}">
      <dgm:prSet/>
      <dgm:spPr/>
      <dgm:t>
        <a:bodyPr/>
        <a:lstStyle/>
        <a:p>
          <a:endParaRPr lang="fi-FI"/>
        </a:p>
      </dgm:t>
    </dgm:pt>
    <dgm:pt modelId="{AFF7D741-1C9E-460A-9A3B-8C5C4C7FB196}" type="pres">
      <dgm:prSet presAssocID="{D3C6C142-9A9E-485A-B9AB-6C22D12795D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6004ECB0-CD1C-45AB-B1BC-EAF5A1B298BB}" type="pres">
      <dgm:prSet presAssocID="{CE170541-E2E9-48B8-B4FF-613170E93CF8}" presName="composite" presStyleCnt="0"/>
      <dgm:spPr/>
    </dgm:pt>
    <dgm:pt modelId="{F664A611-8A50-46FB-A2A7-E92DFD9D1160}" type="pres">
      <dgm:prSet presAssocID="{CE170541-E2E9-48B8-B4FF-613170E93CF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EA815D2-DBF8-4DFA-A4A5-7492BB09E0A8}" type="pres">
      <dgm:prSet presAssocID="{CE170541-E2E9-48B8-B4FF-613170E93CF8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4621C34-316E-4B49-B072-12D87B43C3EF}" type="pres">
      <dgm:prSet presAssocID="{5F299A90-EB40-4952-9D34-5A9C42383835}" presName="sp" presStyleCnt="0"/>
      <dgm:spPr/>
    </dgm:pt>
    <dgm:pt modelId="{6EF605FE-543A-4454-8C70-5DEBDFA3C03F}" type="pres">
      <dgm:prSet presAssocID="{26520A1A-36B2-4D9D-97D2-ABE03238D313}" presName="composite" presStyleCnt="0"/>
      <dgm:spPr/>
    </dgm:pt>
    <dgm:pt modelId="{E45E95EC-FFCF-4FD8-940E-0449B8767312}" type="pres">
      <dgm:prSet presAssocID="{26520A1A-36B2-4D9D-97D2-ABE03238D31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3379B4B-A119-4D38-8C12-375F1F60C55B}" type="pres">
      <dgm:prSet presAssocID="{26520A1A-36B2-4D9D-97D2-ABE03238D31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75812C7-D3EF-491D-AAC5-041A6AFB49D1}" type="pres">
      <dgm:prSet presAssocID="{B35D94C4-B12D-47A6-B484-5743C019048F}" presName="sp" presStyleCnt="0"/>
      <dgm:spPr/>
    </dgm:pt>
    <dgm:pt modelId="{55B2B171-C3A1-4BDE-8FDE-E597D9E567BD}" type="pres">
      <dgm:prSet presAssocID="{5CAB0C7F-51CC-4004-A9AB-6F1880E5050B}" presName="composite" presStyleCnt="0"/>
      <dgm:spPr/>
    </dgm:pt>
    <dgm:pt modelId="{F081378F-36F3-4E9B-9648-B0999E4122BB}" type="pres">
      <dgm:prSet presAssocID="{5CAB0C7F-51CC-4004-A9AB-6F1880E5050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D35F248-4718-4577-BF15-6280ADFC7398}" type="pres">
      <dgm:prSet presAssocID="{5CAB0C7F-51CC-4004-A9AB-6F1880E5050B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E922B343-1098-4FB0-BB3F-A69D267D5117}" type="presOf" srcId="{5CAB0C7F-51CC-4004-A9AB-6F1880E5050B}" destId="{F081378F-36F3-4E9B-9648-B0999E4122BB}" srcOrd="0" destOrd="0" presId="urn:microsoft.com/office/officeart/2005/8/layout/chevron2"/>
    <dgm:cxn modelId="{291D0D19-623B-4321-AB3B-C92838870D40}" srcId="{D3C6C142-9A9E-485A-B9AB-6C22D12795D5}" destId="{5CAB0C7F-51CC-4004-A9AB-6F1880E5050B}" srcOrd="2" destOrd="0" parTransId="{1823AF92-F8BF-44F3-BAA0-40E398992FE3}" sibTransId="{597ACA7D-4F8C-4980-BAC5-EE754191AB82}"/>
    <dgm:cxn modelId="{B81BFD1D-CA62-4672-9905-7FC4724EA149}" srcId="{26520A1A-36B2-4D9D-97D2-ABE03238D313}" destId="{EE88EF51-E419-4E17-9683-184229AE6145}" srcOrd="0" destOrd="0" parTransId="{B8F6DF1D-3482-4F06-83EB-22BD2D8545FE}" sibTransId="{4988CEF4-7A9F-444F-8E1E-843362E5E79B}"/>
    <dgm:cxn modelId="{41A7E7C4-3BF8-4143-9053-A03628C1368D}" srcId="{5CAB0C7F-51CC-4004-A9AB-6F1880E5050B}" destId="{1D1AC922-2BC1-488F-89D8-9B73A74BC3B5}" srcOrd="0" destOrd="0" parTransId="{2811F69A-F52E-44FC-9FC5-82492BB1173C}" sibTransId="{C3EF34A3-A909-4F60-B9E9-5E5068847D95}"/>
    <dgm:cxn modelId="{32FDBACC-7909-49AD-B60E-E63C821A8F2D}" type="presOf" srcId="{CE170541-E2E9-48B8-B4FF-613170E93CF8}" destId="{F664A611-8A50-46FB-A2A7-E92DFD9D1160}" srcOrd="0" destOrd="0" presId="urn:microsoft.com/office/officeart/2005/8/layout/chevron2"/>
    <dgm:cxn modelId="{0EBC4623-1C98-4483-9AAF-318E36D20ECB}" type="presOf" srcId="{CFE96CFF-803F-40BC-8540-E304E4CD0BC5}" destId="{AEA815D2-DBF8-4DFA-A4A5-7492BB09E0A8}" srcOrd="0" destOrd="0" presId="urn:microsoft.com/office/officeart/2005/8/layout/chevron2"/>
    <dgm:cxn modelId="{54740498-BE58-43FC-90EF-5992C39671BD}" srcId="{CE170541-E2E9-48B8-B4FF-613170E93CF8}" destId="{CFE96CFF-803F-40BC-8540-E304E4CD0BC5}" srcOrd="0" destOrd="0" parTransId="{D299129D-50A2-408E-A997-C890CF2CAD99}" sibTransId="{1AA6F0D9-16AB-432E-8B05-6109BCBA00BB}"/>
    <dgm:cxn modelId="{9C28F432-F27B-4766-AB3F-8AFC4DC9C320}" type="presOf" srcId="{1D1AC922-2BC1-488F-89D8-9B73A74BC3B5}" destId="{1D35F248-4718-4577-BF15-6280ADFC7398}" srcOrd="0" destOrd="0" presId="urn:microsoft.com/office/officeart/2005/8/layout/chevron2"/>
    <dgm:cxn modelId="{3ACD29B3-E7F6-48CC-A8A6-2A249CA81F19}" type="presOf" srcId="{2E8594CD-D270-48D1-9EEE-6591C67780D2}" destId="{D3379B4B-A119-4D38-8C12-375F1F60C55B}" srcOrd="0" destOrd="1" presId="urn:microsoft.com/office/officeart/2005/8/layout/chevron2"/>
    <dgm:cxn modelId="{0A5B6D01-6805-4C91-BE6A-511FFEECC079}" type="presOf" srcId="{D3C6C142-9A9E-485A-B9AB-6C22D12795D5}" destId="{AFF7D741-1C9E-460A-9A3B-8C5C4C7FB196}" srcOrd="0" destOrd="0" presId="urn:microsoft.com/office/officeart/2005/8/layout/chevron2"/>
    <dgm:cxn modelId="{48C1F66A-D579-463E-B9D7-E5644809DA9E}" type="presOf" srcId="{26520A1A-36B2-4D9D-97D2-ABE03238D313}" destId="{E45E95EC-FFCF-4FD8-940E-0449B8767312}" srcOrd="0" destOrd="0" presId="urn:microsoft.com/office/officeart/2005/8/layout/chevron2"/>
    <dgm:cxn modelId="{FA06CE88-7198-42D1-81B2-FC04B386331B}" srcId="{D3C6C142-9A9E-485A-B9AB-6C22D12795D5}" destId="{CE170541-E2E9-48B8-B4FF-613170E93CF8}" srcOrd="0" destOrd="0" parTransId="{E8523CE9-FE81-4A9C-A48C-C22A61946FA2}" sibTransId="{5F299A90-EB40-4952-9D34-5A9C42383835}"/>
    <dgm:cxn modelId="{5BCE4877-9973-42BE-BA90-F48D826A2DEF}" type="presOf" srcId="{155FDE06-9F37-4A18-B6E6-862D37402907}" destId="{AEA815D2-DBF8-4DFA-A4A5-7492BB09E0A8}" srcOrd="0" destOrd="1" presId="urn:microsoft.com/office/officeart/2005/8/layout/chevron2"/>
    <dgm:cxn modelId="{5808F654-A4D5-490E-BA68-DAF0570AB4DC}" srcId="{D3C6C142-9A9E-485A-B9AB-6C22D12795D5}" destId="{26520A1A-36B2-4D9D-97D2-ABE03238D313}" srcOrd="1" destOrd="0" parTransId="{0BB1CE95-1D03-4CF7-95CE-55A45445A3E0}" sibTransId="{B35D94C4-B12D-47A6-B484-5743C019048F}"/>
    <dgm:cxn modelId="{CD377AC5-5DB8-410F-A764-31E4886BEFBB}" type="presOf" srcId="{EE88EF51-E419-4E17-9683-184229AE6145}" destId="{D3379B4B-A119-4D38-8C12-375F1F60C55B}" srcOrd="0" destOrd="0" presId="urn:microsoft.com/office/officeart/2005/8/layout/chevron2"/>
    <dgm:cxn modelId="{AAC80303-75A5-4FC4-93CC-42489040AE8A}" srcId="{CE170541-E2E9-48B8-B4FF-613170E93CF8}" destId="{155FDE06-9F37-4A18-B6E6-862D37402907}" srcOrd="1" destOrd="0" parTransId="{7FAB1A86-37D4-4ADF-B24C-0EA64D3857DB}" sibTransId="{0ABCADCD-CE6F-47BE-9BB7-26844ED73B98}"/>
    <dgm:cxn modelId="{CC06B4F6-AA99-438A-B39E-783FAD2CD4F0}" srcId="{26520A1A-36B2-4D9D-97D2-ABE03238D313}" destId="{2E8594CD-D270-48D1-9EEE-6591C67780D2}" srcOrd="1" destOrd="0" parTransId="{0847B9CD-2CC8-4546-BF2C-A83EBA354549}" sibTransId="{32EDF687-D82B-453B-89CB-551EF328C22B}"/>
    <dgm:cxn modelId="{B2DF6AEF-EBEC-4B33-AB3B-460E158C1352}" type="presParOf" srcId="{AFF7D741-1C9E-460A-9A3B-8C5C4C7FB196}" destId="{6004ECB0-CD1C-45AB-B1BC-EAF5A1B298BB}" srcOrd="0" destOrd="0" presId="urn:microsoft.com/office/officeart/2005/8/layout/chevron2"/>
    <dgm:cxn modelId="{051F2975-4FBC-4C4D-9FC4-92BC185138B1}" type="presParOf" srcId="{6004ECB0-CD1C-45AB-B1BC-EAF5A1B298BB}" destId="{F664A611-8A50-46FB-A2A7-E92DFD9D1160}" srcOrd="0" destOrd="0" presId="urn:microsoft.com/office/officeart/2005/8/layout/chevron2"/>
    <dgm:cxn modelId="{BA2C1605-C0EA-4C4B-9080-33CE369A56EE}" type="presParOf" srcId="{6004ECB0-CD1C-45AB-B1BC-EAF5A1B298BB}" destId="{AEA815D2-DBF8-4DFA-A4A5-7492BB09E0A8}" srcOrd="1" destOrd="0" presId="urn:microsoft.com/office/officeart/2005/8/layout/chevron2"/>
    <dgm:cxn modelId="{69B53B8F-3A1E-45D9-8A76-7C1154E3614A}" type="presParOf" srcId="{AFF7D741-1C9E-460A-9A3B-8C5C4C7FB196}" destId="{44621C34-316E-4B49-B072-12D87B43C3EF}" srcOrd="1" destOrd="0" presId="urn:microsoft.com/office/officeart/2005/8/layout/chevron2"/>
    <dgm:cxn modelId="{5EEE9353-26E4-4E48-8F23-35C80480AE1D}" type="presParOf" srcId="{AFF7D741-1C9E-460A-9A3B-8C5C4C7FB196}" destId="{6EF605FE-543A-4454-8C70-5DEBDFA3C03F}" srcOrd="2" destOrd="0" presId="urn:microsoft.com/office/officeart/2005/8/layout/chevron2"/>
    <dgm:cxn modelId="{FB00E289-0998-4F8C-ACA7-A69DA0E32468}" type="presParOf" srcId="{6EF605FE-543A-4454-8C70-5DEBDFA3C03F}" destId="{E45E95EC-FFCF-4FD8-940E-0449B8767312}" srcOrd="0" destOrd="0" presId="urn:microsoft.com/office/officeart/2005/8/layout/chevron2"/>
    <dgm:cxn modelId="{C619AC23-677E-486C-A11D-FC2BDFFD20A7}" type="presParOf" srcId="{6EF605FE-543A-4454-8C70-5DEBDFA3C03F}" destId="{D3379B4B-A119-4D38-8C12-375F1F60C55B}" srcOrd="1" destOrd="0" presId="urn:microsoft.com/office/officeart/2005/8/layout/chevron2"/>
    <dgm:cxn modelId="{BB93ADC7-1DA6-48DF-BEEA-0B5F0FEF21E9}" type="presParOf" srcId="{AFF7D741-1C9E-460A-9A3B-8C5C4C7FB196}" destId="{475812C7-D3EF-491D-AAC5-041A6AFB49D1}" srcOrd="3" destOrd="0" presId="urn:microsoft.com/office/officeart/2005/8/layout/chevron2"/>
    <dgm:cxn modelId="{3CBE5CE3-2EA3-4458-B11F-6D71F9601098}" type="presParOf" srcId="{AFF7D741-1C9E-460A-9A3B-8C5C4C7FB196}" destId="{55B2B171-C3A1-4BDE-8FDE-E597D9E567BD}" srcOrd="4" destOrd="0" presId="urn:microsoft.com/office/officeart/2005/8/layout/chevron2"/>
    <dgm:cxn modelId="{94C0FA5A-65A3-45F3-AA41-A77B29510C07}" type="presParOf" srcId="{55B2B171-C3A1-4BDE-8FDE-E597D9E567BD}" destId="{F081378F-36F3-4E9B-9648-B0999E4122BB}" srcOrd="0" destOrd="0" presId="urn:microsoft.com/office/officeart/2005/8/layout/chevron2"/>
    <dgm:cxn modelId="{095C04A7-A61F-4E2C-A170-00A8792E2E67}" type="presParOf" srcId="{55B2B171-C3A1-4BDE-8FDE-E597D9E567BD}" destId="{1D35F248-4718-4577-BF15-6280ADFC739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5E543-3D00-4D75-BF09-B6DCA1AEF95E}">
      <dsp:nvSpPr>
        <dsp:cNvPr id="0" name=""/>
        <dsp:cNvSpPr/>
      </dsp:nvSpPr>
      <dsp:spPr>
        <a:xfrm rot="5400000">
          <a:off x="5022336" y="-1919977"/>
          <a:ext cx="1132470" cy="525983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i-FI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Liikenteen ja poltto-prosessien hiukkaset, hiekka ym.</a:t>
          </a:r>
          <a:endParaRPr lang="fi-FI" sz="1400" kern="1200" dirty="0">
            <a:latin typeface="+mn-lt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i-FI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Kuidut, huonepöly, tupakansavu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i-FI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Eläin- ja siitepöly, pölypunkit, viherkasvit</a:t>
          </a:r>
          <a:endParaRPr lang="fi-FI" sz="1400" kern="1200" dirty="0">
            <a:latin typeface="+mn-lt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i-FI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Homeet, hiivat, bakteerit, virukset, alkueläimet</a:t>
          </a:r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i-FI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ml. mikrobien tuottamat toksiinit </a:t>
          </a:r>
        </a:p>
      </dsp:txBody>
      <dsp:txXfrm rot="-5400000">
        <a:off x="2958656" y="198986"/>
        <a:ext cx="5204549" cy="1021904"/>
      </dsp:txXfrm>
    </dsp:sp>
    <dsp:sp modelId="{615F56BB-B9F2-406D-B6B5-B21081B4D831}">
      <dsp:nvSpPr>
        <dsp:cNvPr id="0" name=""/>
        <dsp:cNvSpPr/>
      </dsp:nvSpPr>
      <dsp:spPr>
        <a:xfrm>
          <a:off x="0" y="2144"/>
          <a:ext cx="2958655" cy="14155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900" kern="1200" dirty="0" smtClean="0"/>
            <a:t>Hiukkaset, ml. Mikrobit, siitepölyt </a:t>
          </a:r>
          <a:endParaRPr lang="fi-FI" sz="2900" kern="1200" dirty="0"/>
        </a:p>
      </dsp:txBody>
      <dsp:txXfrm>
        <a:off x="69103" y="71247"/>
        <a:ext cx="2820449" cy="1277381"/>
      </dsp:txXfrm>
    </dsp:sp>
    <dsp:sp modelId="{DB707335-559E-45E3-8425-DBE447FB622E}">
      <dsp:nvSpPr>
        <dsp:cNvPr id="0" name=""/>
        <dsp:cNvSpPr/>
      </dsp:nvSpPr>
      <dsp:spPr>
        <a:xfrm rot="5400000">
          <a:off x="5022336" y="-433610"/>
          <a:ext cx="1132470" cy="525983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i-FI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Haihtuvat orgaaniset yhdisteet</a:t>
          </a:r>
          <a:endParaRPr lang="fi-FI" sz="1400" kern="1200" dirty="0">
            <a:latin typeface="+mn-lt"/>
          </a:endParaRPr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i-FI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 ml. mikrobien haihtuvat aineenvaihduntatuotteet (homeenhaju)</a:t>
          </a:r>
          <a:endParaRPr lang="fi-FI" sz="1400" kern="1200" dirty="0">
            <a:latin typeface="+mn-lt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i-FI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Typpi- ja rikkiyhdisteet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i-FI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Hiilimonoksidi, hiilidioksidi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i-FI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Otsoni, radon</a:t>
          </a:r>
        </a:p>
      </dsp:txBody>
      <dsp:txXfrm rot="-5400000">
        <a:off x="2958656" y="1685353"/>
        <a:ext cx="5204549" cy="1021904"/>
      </dsp:txXfrm>
    </dsp:sp>
    <dsp:sp modelId="{FD8EAA88-DEE1-4F62-9BAD-C954361FE31F}">
      <dsp:nvSpPr>
        <dsp:cNvPr id="0" name=""/>
        <dsp:cNvSpPr/>
      </dsp:nvSpPr>
      <dsp:spPr>
        <a:xfrm>
          <a:off x="0" y="1488512"/>
          <a:ext cx="2958655" cy="14155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900" kern="1200" dirty="0" smtClean="0"/>
            <a:t>Kaasumaiset epäpuhtaudet</a:t>
          </a:r>
          <a:endParaRPr lang="fi-FI" sz="2900" kern="1200" dirty="0"/>
        </a:p>
      </dsp:txBody>
      <dsp:txXfrm>
        <a:off x="69103" y="1557615"/>
        <a:ext cx="2820449" cy="1277381"/>
      </dsp:txXfrm>
    </dsp:sp>
    <dsp:sp modelId="{19AA68E4-569C-490E-9CF4-8E6BFE2F5284}">
      <dsp:nvSpPr>
        <dsp:cNvPr id="0" name=""/>
        <dsp:cNvSpPr/>
      </dsp:nvSpPr>
      <dsp:spPr>
        <a:xfrm rot="5400000">
          <a:off x="5022336" y="1052757"/>
          <a:ext cx="1132470" cy="525983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i-FI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Lämpötila, kosteus</a:t>
          </a:r>
          <a:endParaRPr lang="fi-FI" sz="1400" kern="1200" dirty="0">
            <a:latin typeface="+mn-lt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i-FI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Veto, melu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i-FI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Säteily</a:t>
          </a:r>
        </a:p>
      </dsp:txBody>
      <dsp:txXfrm rot="-5400000">
        <a:off x="2958656" y="3171721"/>
        <a:ext cx="5204549" cy="1021904"/>
      </dsp:txXfrm>
    </dsp:sp>
    <dsp:sp modelId="{F94C892D-39C9-42AA-A6EF-96909CEE8560}">
      <dsp:nvSpPr>
        <dsp:cNvPr id="0" name=""/>
        <dsp:cNvSpPr/>
      </dsp:nvSpPr>
      <dsp:spPr>
        <a:xfrm>
          <a:off x="0" y="2974879"/>
          <a:ext cx="2958655" cy="14155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900" kern="1200" dirty="0" smtClean="0"/>
            <a:t>Fysikaaliset tekijät</a:t>
          </a:r>
          <a:endParaRPr lang="fi-FI" sz="2900" kern="1200" dirty="0"/>
        </a:p>
      </dsp:txBody>
      <dsp:txXfrm>
        <a:off x="69103" y="3043982"/>
        <a:ext cx="2820449" cy="12773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64A611-8A50-46FB-A2A7-E92DFD9D1160}">
      <dsp:nvSpPr>
        <dsp:cNvPr id="0" name=""/>
        <dsp:cNvSpPr/>
      </dsp:nvSpPr>
      <dsp:spPr>
        <a:xfrm rot="5400000">
          <a:off x="-249777" y="249812"/>
          <a:ext cx="1665185" cy="116562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/>
            <a:t>Lähtötilanne</a:t>
          </a:r>
          <a:endParaRPr lang="fi-FI" sz="1600" kern="1200" dirty="0"/>
        </a:p>
      </dsp:txBody>
      <dsp:txXfrm rot="-5400000">
        <a:off x="2" y="582849"/>
        <a:ext cx="1165629" cy="499556"/>
      </dsp:txXfrm>
    </dsp:sp>
    <dsp:sp modelId="{AEA815D2-DBF8-4DFA-A4A5-7492BB09E0A8}">
      <dsp:nvSpPr>
        <dsp:cNvPr id="0" name=""/>
        <dsp:cNvSpPr/>
      </dsp:nvSpPr>
      <dsp:spPr>
        <a:xfrm rot="5400000">
          <a:off x="3894057" y="-2728393"/>
          <a:ext cx="1082370" cy="65392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2800" kern="1200" dirty="0" smtClean="0"/>
            <a:t>Käyttäjän haastattelu</a:t>
          </a:r>
          <a:endParaRPr lang="fi-FI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2800" kern="1200" dirty="0" smtClean="0"/>
            <a:t>Olemassa olevan tiedon kokoaminen </a:t>
          </a:r>
          <a:endParaRPr lang="fi-FI" sz="2800" kern="1200" dirty="0"/>
        </a:p>
      </dsp:txBody>
      <dsp:txXfrm rot="-5400000">
        <a:off x="1165630" y="52871"/>
        <a:ext cx="6486389" cy="976696"/>
      </dsp:txXfrm>
    </dsp:sp>
    <dsp:sp modelId="{E45E95EC-FFCF-4FD8-940E-0449B8767312}">
      <dsp:nvSpPr>
        <dsp:cNvPr id="0" name=""/>
        <dsp:cNvSpPr/>
      </dsp:nvSpPr>
      <dsp:spPr>
        <a:xfrm rot="5400000">
          <a:off x="-249777" y="1721441"/>
          <a:ext cx="1665185" cy="116562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/>
            <a:t>Katselmus</a:t>
          </a:r>
          <a:endParaRPr lang="fi-FI" sz="1600" kern="1200" dirty="0"/>
        </a:p>
      </dsp:txBody>
      <dsp:txXfrm rot="-5400000">
        <a:off x="2" y="2054478"/>
        <a:ext cx="1165629" cy="499556"/>
      </dsp:txXfrm>
    </dsp:sp>
    <dsp:sp modelId="{D3379B4B-A119-4D38-8C12-375F1F60C55B}">
      <dsp:nvSpPr>
        <dsp:cNvPr id="0" name=""/>
        <dsp:cNvSpPr/>
      </dsp:nvSpPr>
      <dsp:spPr>
        <a:xfrm rot="5400000">
          <a:off x="3894057" y="-1256764"/>
          <a:ext cx="1082370" cy="65392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2800" kern="1200" dirty="0" smtClean="0"/>
            <a:t>Epäpuhtauslähteiden  havainnointi</a:t>
          </a:r>
          <a:endParaRPr lang="fi-FI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2800" kern="1200" dirty="0" smtClean="0"/>
            <a:t>Ilmanvaihdon toimivuuden tarkastus</a:t>
          </a:r>
          <a:endParaRPr lang="fi-FI" sz="2800" kern="1200" dirty="0"/>
        </a:p>
      </dsp:txBody>
      <dsp:txXfrm rot="-5400000">
        <a:off x="1165630" y="1524500"/>
        <a:ext cx="6486389" cy="976696"/>
      </dsp:txXfrm>
    </dsp:sp>
    <dsp:sp modelId="{F081378F-36F3-4E9B-9648-B0999E4122BB}">
      <dsp:nvSpPr>
        <dsp:cNvPr id="0" name=""/>
        <dsp:cNvSpPr/>
      </dsp:nvSpPr>
      <dsp:spPr>
        <a:xfrm rot="5400000">
          <a:off x="-249777" y="3193070"/>
          <a:ext cx="1665185" cy="116562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/>
            <a:t>Tutkimukset</a:t>
          </a:r>
          <a:endParaRPr lang="fi-FI" sz="1600" kern="1200" dirty="0"/>
        </a:p>
      </dsp:txBody>
      <dsp:txXfrm rot="-5400000">
        <a:off x="2" y="3526107"/>
        <a:ext cx="1165629" cy="499556"/>
      </dsp:txXfrm>
    </dsp:sp>
    <dsp:sp modelId="{1D35F248-4718-4577-BF15-6280ADFC7398}">
      <dsp:nvSpPr>
        <dsp:cNvPr id="0" name=""/>
        <dsp:cNvSpPr/>
      </dsp:nvSpPr>
      <dsp:spPr>
        <a:xfrm rot="5400000">
          <a:off x="3894057" y="214864"/>
          <a:ext cx="1082370" cy="65392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2800" kern="1200" dirty="0" smtClean="0"/>
            <a:t>Mahdolliset lisätutkimukset – ja mittaukset</a:t>
          </a:r>
          <a:endParaRPr lang="fi-FI" sz="2800" kern="1200" dirty="0"/>
        </a:p>
      </dsp:txBody>
      <dsp:txXfrm rot="-5400000">
        <a:off x="1165630" y="2996129"/>
        <a:ext cx="6486389" cy="9766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19123" cy="492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5" rIns="99048" bIns="49525" numCol="1" anchor="t" anchorCtr="0" compatLnSpc="1">
            <a:prstTxWarp prst="textNoShape">
              <a:avLst/>
            </a:prstTxWarp>
          </a:bodyPr>
          <a:lstStyle>
            <a:lvl1pPr algn="l" defTabSz="990600">
              <a:defRPr sz="9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5178" y="1"/>
            <a:ext cx="2919123" cy="492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5" rIns="99048" bIns="49525" numCol="1" anchor="t" anchorCtr="0" compatLnSpc="1">
            <a:prstTxWarp prst="textNoShape">
              <a:avLst/>
            </a:prstTxWarp>
          </a:bodyPr>
          <a:lstStyle>
            <a:lvl1pPr algn="r" defTabSz="990600">
              <a:defRPr sz="9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020"/>
            <a:ext cx="2919123" cy="492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5" rIns="99048" bIns="49525" numCol="1" anchor="b" anchorCtr="0" compatLnSpc="1">
            <a:prstTxWarp prst="textNoShape">
              <a:avLst/>
            </a:prstTxWarp>
          </a:bodyPr>
          <a:lstStyle>
            <a:lvl1pPr algn="l" defTabSz="990600">
              <a:defRPr sz="9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5178" y="9372020"/>
            <a:ext cx="2919123" cy="492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5" rIns="99048" bIns="49525" numCol="1" anchor="b" anchorCtr="0" compatLnSpc="1">
            <a:prstTxWarp prst="textNoShape">
              <a:avLst/>
            </a:prstTxWarp>
          </a:bodyPr>
          <a:lstStyle>
            <a:lvl1pPr algn="r" defTabSz="990600">
              <a:defRPr sz="900">
                <a:latin typeface="Arial" charset="0"/>
              </a:defRPr>
            </a:lvl1pPr>
          </a:lstStyle>
          <a:p>
            <a:pPr>
              <a:defRPr/>
            </a:pPr>
            <a:fld id="{ACBE25EF-2FDA-468C-9314-5769463BA8D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1185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19123" cy="492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5" rIns="99048" bIns="49525" numCol="1" anchor="t" anchorCtr="0" compatLnSpc="1">
            <a:prstTxWarp prst="textNoShape">
              <a:avLst/>
            </a:prstTxWarp>
          </a:bodyPr>
          <a:lstStyle>
            <a:lvl1pPr algn="l" defTabSz="990600">
              <a:defRPr sz="9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5178" y="1"/>
            <a:ext cx="2919123" cy="492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5" rIns="99048" bIns="49525" numCol="1" anchor="t" anchorCtr="0" compatLnSpc="1">
            <a:prstTxWarp prst="textNoShape">
              <a:avLst/>
            </a:prstTxWarp>
          </a:bodyPr>
          <a:lstStyle>
            <a:lvl1pPr algn="r" defTabSz="990600">
              <a:defRPr sz="9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41363"/>
            <a:ext cx="4929187" cy="36972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869" y="4685194"/>
            <a:ext cx="5388026" cy="4440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5" rIns="99048" bIns="495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020"/>
            <a:ext cx="2919123" cy="492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5" rIns="99048" bIns="49525" numCol="1" anchor="b" anchorCtr="0" compatLnSpc="1">
            <a:prstTxWarp prst="textNoShape">
              <a:avLst/>
            </a:prstTxWarp>
          </a:bodyPr>
          <a:lstStyle>
            <a:lvl1pPr algn="l" defTabSz="990600">
              <a:defRPr sz="9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178" y="9372020"/>
            <a:ext cx="2919123" cy="492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5" rIns="99048" bIns="49525" numCol="1" anchor="b" anchorCtr="0" compatLnSpc="1">
            <a:prstTxWarp prst="textNoShape">
              <a:avLst/>
            </a:prstTxWarp>
          </a:bodyPr>
          <a:lstStyle>
            <a:lvl1pPr algn="r" defTabSz="990600">
              <a:defRPr sz="900">
                <a:latin typeface="Arial" charset="0"/>
              </a:defRPr>
            </a:lvl1pPr>
          </a:lstStyle>
          <a:p>
            <a:pPr>
              <a:defRPr/>
            </a:pPr>
            <a:fld id="{46F28C19-D9E2-434B-996E-AC3BDDE1365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18245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0" y="4581525"/>
            <a:ext cx="9144000" cy="22764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fi-FI" smtClean="0"/>
          </a:p>
        </p:txBody>
      </p:sp>
      <p:pic>
        <p:nvPicPr>
          <p:cNvPr id="5" name="Picture 30" descr="THL_helmi_BIG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063" y="568325"/>
            <a:ext cx="3668712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1906588" y="3949700"/>
            <a:ext cx="5330825" cy="200025"/>
            <a:chOff x="1201" y="2205"/>
            <a:chExt cx="3358" cy="126"/>
          </a:xfrm>
        </p:grpSpPr>
        <p:sp>
          <p:nvSpPr>
            <p:cNvPr id="7" name="Freeform 34"/>
            <p:cNvSpPr>
              <a:spLocks noEditPoints="1"/>
            </p:cNvSpPr>
            <p:nvPr userDrawn="1"/>
          </p:nvSpPr>
          <p:spPr bwMode="auto">
            <a:xfrm>
              <a:off x="2547" y="2205"/>
              <a:ext cx="2012" cy="126"/>
            </a:xfrm>
            <a:custGeom>
              <a:avLst/>
              <a:gdLst>
                <a:gd name="T0" fmla="*/ 0 w 12075"/>
                <a:gd name="T1" fmla="*/ 0 h 758"/>
                <a:gd name="T2" fmla="*/ 0 w 12075"/>
                <a:gd name="T3" fmla="*/ 0 h 758"/>
                <a:gd name="T4" fmla="*/ 0 w 12075"/>
                <a:gd name="T5" fmla="*/ 0 h 758"/>
                <a:gd name="T6" fmla="*/ 0 w 12075"/>
                <a:gd name="T7" fmla="*/ 0 h 758"/>
                <a:gd name="T8" fmla="*/ 0 w 12075"/>
                <a:gd name="T9" fmla="*/ 0 h 758"/>
                <a:gd name="T10" fmla="*/ 0 w 12075"/>
                <a:gd name="T11" fmla="*/ 0 h 758"/>
                <a:gd name="T12" fmla="*/ 0 w 12075"/>
                <a:gd name="T13" fmla="*/ 0 h 758"/>
                <a:gd name="T14" fmla="*/ 0 w 12075"/>
                <a:gd name="T15" fmla="*/ 0 h 758"/>
                <a:gd name="T16" fmla="*/ 0 w 12075"/>
                <a:gd name="T17" fmla="*/ 0 h 758"/>
                <a:gd name="T18" fmla="*/ 0 w 12075"/>
                <a:gd name="T19" fmla="*/ 0 h 758"/>
                <a:gd name="T20" fmla="*/ 0 w 12075"/>
                <a:gd name="T21" fmla="*/ 0 h 758"/>
                <a:gd name="T22" fmla="*/ 0 w 12075"/>
                <a:gd name="T23" fmla="*/ 0 h 758"/>
                <a:gd name="T24" fmla="*/ 0 w 12075"/>
                <a:gd name="T25" fmla="*/ 0 h 758"/>
                <a:gd name="T26" fmla="*/ 0 w 12075"/>
                <a:gd name="T27" fmla="*/ 0 h 758"/>
                <a:gd name="T28" fmla="*/ 0 w 12075"/>
                <a:gd name="T29" fmla="*/ 0 h 758"/>
                <a:gd name="T30" fmla="*/ 0 w 12075"/>
                <a:gd name="T31" fmla="*/ 0 h 758"/>
                <a:gd name="T32" fmla="*/ 0 w 12075"/>
                <a:gd name="T33" fmla="*/ 0 h 758"/>
                <a:gd name="T34" fmla="*/ 0 w 12075"/>
                <a:gd name="T35" fmla="*/ 0 h 758"/>
                <a:gd name="T36" fmla="*/ 0 w 12075"/>
                <a:gd name="T37" fmla="*/ 0 h 758"/>
                <a:gd name="T38" fmla="*/ 0 w 12075"/>
                <a:gd name="T39" fmla="*/ 0 h 758"/>
                <a:gd name="T40" fmla="*/ 0 w 12075"/>
                <a:gd name="T41" fmla="*/ 0 h 758"/>
                <a:gd name="T42" fmla="*/ 0 w 12075"/>
                <a:gd name="T43" fmla="*/ 0 h 758"/>
                <a:gd name="T44" fmla="*/ 0 w 12075"/>
                <a:gd name="T45" fmla="*/ 0 h 758"/>
                <a:gd name="T46" fmla="*/ 0 w 12075"/>
                <a:gd name="T47" fmla="*/ 0 h 758"/>
                <a:gd name="T48" fmla="*/ 0 w 12075"/>
                <a:gd name="T49" fmla="*/ 0 h 758"/>
                <a:gd name="T50" fmla="*/ 0 w 12075"/>
                <a:gd name="T51" fmla="*/ 0 h 758"/>
                <a:gd name="T52" fmla="*/ 0 w 12075"/>
                <a:gd name="T53" fmla="*/ 0 h 758"/>
                <a:gd name="T54" fmla="*/ 0 w 12075"/>
                <a:gd name="T55" fmla="*/ 0 h 758"/>
                <a:gd name="T56" fmla="*/ 0 w 12075"/>
                <a:gd name="T57" fmla="*/ 0 h 758"/>
                <a:gd name="T58" fmla="*/ 0 w 12075"/>
                <a:gd name="T59" fmla="*/ 0 h 758"/>
                <a:gd name="T60" fmla="*/ 0 w 12075"/>
                <a:gd name="T61" fmla="*/ 0 h 758"/>
                <a:gd name="T62" fmla="*/ 0 w 12075"/>
                <a:gd name="T63" fmla="*/ 0 h 758"/>
                <a:gd name="T64" fmla="*/ 0 w 12075"/>
                <a:gd name="T65" fmla="*/ 0 h 758"/>
                <a:gd name="T66" fmla="*/ 0 w 12075"/>
                <a:gd name="T67" fmla="*/ 0 h 758"/>
                <a:gd name="T68" fmla="*/ 0 w 12075"/>
                <a:gd name="T69" fmla="*/ 0 h 758"/>
                <a:gd name="T70" fmla="*/ 0 w 12075"/>
                <a:gd name="T71" fmla="*/ 0 h 758"/>
                <a:gd name="T72" fmla="*/ 0 w 12075"/>
                <a:gd name="T73" fmla="*/ 0 h 758"/>
                <a:gd name="T74" fmla="*/ 0 w 12075"/>
                <a:gd name="T75" fmla="*/ 0 h 758"/>
                <a:gd name="T76" fmla="*/ 0 w 12075"/>
                <a:gd name="T77" fmla="*/ 0 h 758"/>
                <a:gd name="T78" fmla="*/ 0 w 12075"/>
                <a:gd name="T79" fmla="*/ 0 h 758"/>
                <a:gd name="T80" fmla="*/ 0 w 12075"/>
                <a:gd name="T81" fmla="*/ 0 h 758"/>
                <a:gd name="T82" fmla="*/ 0 w 12075"/>
                <a:gd name="T83" fmla="*/ 0 h 758"/>
                <a:gd name="T84" fmla="*/ 0 w 12075"/>
                <a:gd name="T85" fmla="*/ 0 h 758"/>
                <a:gd name="T86" fmla="*/ 0 w 12075"/>
                <a:gd name="T87" fmla="*/ 0 h 758"/>
                <a:gd name="T88" fmla="*/ 0 w 12075"/>
                <a:gd name="T89" fmla="*/ 0 h 758"/>
                <a:gd name="T90" fmla="*/ 0 w 12075"/>
                <a:gd name="T91" fmla="*/ 0 h 758"/>
                <a:gd name="T92" fmla="*/ 0 w 12075"/>
                <a:gd name="T93" fmla="*/ 0 h 758"/>
                <a:gd name="T94" fmla="*/ 0 w 12075"/>
                <a:gd name="T95" fmla="*/ 0 h 758"/>
                <a:gd name="T96" fmla="*/ 0 w 12075"/>
                <a:gd name="T97" fmla="*/ 0 h 758"/>
                <a:gd name="T98" fmla="*/ 0 w 12075"/>
                <a:gd name="T99" fmla="*/ 0 h 758"/>
                <a:gd name="T100" fmla="*/ 0 w 12075"/>
                <a:gd name="T101" fmla="*/ 0 h 758"/>
                <a:gd name="T102" fmla="*/ 0 w 12075"/>
                <a:gd name="T103" fmla="*/ 0 h 758"/>
                <a:gd name="T104" fmla="*/ 0 w 12075"/>
                <a:gd name="T105" fmla="*/ 0 h 758"/>
                <a:gd name="T106" fmla="*/ 0 w 12075"/>
                <a:gd name="T107" fmla="*/ 0 h 758"/>
                <a:gd name="T108" fmla="*/ 0 w 12075"/>
                <a:gd name="T109" fmla="*/ 0 h 758"/>
                <a:gd name="T110" fmla="*/ 0 w 12075"/>
                <a:gd name="T111" fmla="*/ 0 h 758"/>
                <a:gd name="T112" fmla="*/ 0 w 12075"/>
                <a:gd name="T113" fmla="*/ 0 h 758"/>
                <a:gd name="T114" fmla="*/ 0 w 12075"/>
                <a:gd name="T115" fmla="*/ 0 h 758"/>
                <a:gd name="T116" fmla="*/ 0 w 12075"/>
                <a:gd name="T117" fmla="*/ 0 h 758"/>
                <a:gd name="T118" fmla="*/ 0 w 12075"/>
                <a:gd name="T119" fmla="*/ 0 h 758"/>
                <a:gd name="T120" fmla="*/ 0 w 12075"/>
                <a:gd name="T121" fmla="*/ 0 h 758"/>
                <a:gd name="T122" fmla="*/ 0 w 12075"/>
                <a:gd name="T123" fmla="*/ 0 h 758"/>
                <a:gd name="T124" fmla="*/ 0 w 12075"/>
                <a:gd name="T125" fmla="*/ 0 h 758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2075" h="758">
                  <a:moveTo>
                    <a:pt x="571" y="745"/>
                  </a:moveTo>
                  <a:lnTo>
                    <a:pt x="571" y="16"/>
                  </a:lnTo>
                  <a:lnTo>
                    <a:pt x="462" y="16"/>
                  </a:lnTo>
                  <a:lnTo>
                    <a:pt x="462" y="314"/>
                  </a:lnTo>
                  <a:lnTo>
                    <a:pt x="106" y="314"/>
                  </a:lnTo>
                  <a:lnTo>
                    <a:pt x="106" y="16"/>
                  </a:lnTo>
                  <a:lnTo>
                    <a:pt x="0" y="16"/>
                  </a:lnTo>
                  <a:lnTo>
                    <a:pt x="0" y="745"/>
                  </a:lnTo>
                  <a:lnTo>
                    <a:pt x="106" y="745"/>
                  </a:lnTo>
                  <a:lnTo>
                    <a:pt x="106" y="407"/>
                  </a:lnTo>
                  <a:lnTo>
                    <a:pt x="462" y="407"/>
                  </a:lnTo>
                  <a:lnTo>
                    <a:pt x="462" y="745"/>
                  </a:lnTo>
                  <a:lnTo>
                    <a:pt x="571" y="745"/>
                  </a:lnTo>
                  <a:close/>
                  <a:moveTo>
                    <a:pt x="1379" y="16"/>
                  </a:moveTo>
                  <a:lnTo>
                    <a:pt x="1257" y="16"/>
                  </a:lnTo>
                  <a:lnTo>
                    <a:pt x="1036" y="342"/>
                  </a:lnTo>
                  <a:lnTo>
                    <a:pt x="816" y="16"/>
                  </a:lnTo>
                  <a:lnTo>
                    <a:pt x="692" y="16"/>
                  </a:lnTo>
                  <a:lnTo>
                    <a:pt x="981" y="444"/>
                  </a:lnTo>
                  <a:lnTo>
                    <a:pt x="981" y="745"/>
                  </a:lnTo>
                  <a:lnTo>
                    <a:pt x="1089" y="745"/>
                  </a:lnTo>
                  <a:lnTo>
                    <a:pt x="1089" y="444"/>
                  </a:lnTo>
                  <a:lnTo>
                    <a:pt x="1379" y="16"/>
                  </a:lnTo>
                  <a:close/>
                  <a:moveTo>
                    <a:pt x="2133" y="16"/>
                  </a:moveTo>
                  <a:lnTo>
                    <a:pt x="2019" y="16"/>
                  </a:lnTo>
                  <a:lnTo>
                    <a:pt x="1793" y="635"/>
                  </a:lnTo>
                  <a:lnTo>
                    <a:pt x="1568" y="16"/>
                  </a:lnTo>
                  <a:lnTo>
                    <a:pt x="1451" y="16"/>
                  </a:lnTo>
                  <a:lnTo>
                    <a:pt x="1722" y="745"/>
                  </a:lnTo>
                  <a:lnTo>
                    <a:pt x="1866" y="745"/>
                  </a:lnTo>
                  <a:lnTo>
                    <a:pt x="2133" y="16"/>
                  </a:lnTo>
                  <a:close/>
                  <a:moveTo>
                    <a:pt x="2416" y="745"/>
                  </a:moveTo>
                  <a:lnTo>
                    <a:pt x="2416" y="16"/>
                  </a:lnTo>
                  <a:lnTo>
                    <a:pt x="2310" y="16"/>
                  </a:lnTo>
                  <a:lnTo>
                    <a:pt x="2310" y="745"/>
                  </a:lnTo>
                  <a:lnTo>
                    <a:pt x="2416" y="745"/>
                  </a:lnTo>
                  <a:close/>
                  <a:moveTo>
                    <a:pt x="3251" y="745"/>
                  </a:moveTo>
                  <a:lnTo>
                    <a:pt x="3251" y="16"/>
                  </a:lnTo>
                  <a:lnTo>
                    <a:pt x="3143" y="16"/>
                  </a:lnTo>
                  <a:lnTo>
                    <a:pt x="3143" y="598"/>
                  </a:lnTo>
                  <a:lnTo>
                    <a:pt x="3139" y="598"/>
                  </a:lnTo>
                  <a:lnTo>
                    <a:pt x="2819" y="16"/>
                  </a:lnTo>
                  <a:lnTo>
                    <a:pt x="2679" y="16"/>
                  </a:lnTo>
                  <a:lnTo>
                    <a:pt x="2679" y="745"/>
                  </a:lnTo>
                  <a:lnTo>
                    <a:pt x="2787" y="745"/>
                  </a:lnTo>
                  <a:lnTo>
                    <a:pt x="2787" y="160"/>
                  </a:lnTo>
                  <a:lnTo>
                    <a:pt x="2791" y="160"/>
                  </a:lnTo>
                  <a:lnTo>
                    <a:pt x="3111" y="745"/>
                  </a:lnTo>
                  <a:lnTo>
                    <a:pt x="3251" y="745"/>
                  </a:lnTo>
                  <a:close/>
                  <a:moveTo>
                    <a:pt x="4075" y="16"/>
                  </a:moveTo>
                  <a:lnTo>
                    <a:pt x="3959" y="16"/>
                  </a:lnTo>
                  <a:lnTo>
                    <a:pt x="3735" y="635"/>
                  </a:lnTo>
                  <a:lnTo>
                    <a:pt x="3510" y="16"/>
                  </a:lnTo>
                  <a:lnTo>
                    <a:pt x="3391" y="16"/>
                  </a:lnTo>
                  <a:lnTo>
                    <a:pt x="3663" y="745"/>
                  </a:lnTo>
                  <a:lnTo>
                    <a:pt x="3806" y="745"/>
                  </a:lnTo>
                  <a:lnTo>
                    <a:pt x="4075" y="16"/>
                  </a:lnTo>
                  <a:close/>
                  <a:moveTo>
                    <a:pt x="4868" y="380"/>
                  </a:moveTo>
                  <a:lnTo>
                    <a:pt x="4867" y="340"/>
                  </a:lnTo>
                  <a:lnTo>
                    <a:pt x="4863" y="302"/>
                  </a:lnTo>
                  <a:lnTo>
                    <a:pt x="4856" y="265"/>
                  </a:lnTo>
                  <a:lnTo>
                    <a:pt x="4846" y="232"/>
                  </a:lnTo>
                  <a:lnTo>
                    <a:pt x="4833" y="199"/>
                  </a:lnTo>
                  <a:lnTo>
                    <a:pt x="4817" y="167"/>
                  </a:lnTo>
                  <a:lnTo>
                    <a:pt x="4799" y="139"/>
                  </a:lnTo>
                  <a:lnTo>
                    <a:pt x="4779" y="112"/>
                  </a:lnTo>
                  <a:lnTo>
                    <a:pt x="4754" y="86"/>
                  </a:lnTo>
                  <a:lnTo>
                    <a:pt x="4726" y="64"/>
                  </a:lnTo>
                  <a:lnTo>
                    <a:pt x="4696" y="45"/>
                  </a:lnTo>
                  <a:lnTo>
                    <a:pt x="4664" y="29"/>
                  </a:lnTo>
                  <a:lnTo>
                    <a:pt x="4630" y="18"/>
                  </a:lnTo>
                  <a:lnTo>
                    <a:pt x="4595" y="9"/>
                  </a:lnTo>
                  <a:lnTo>
                    <a:pt x="4557" y="3"/>
                  </a:lnTo>
                  <a:lnTo>
                    <a:pt x="4516" y="2"/>
                  </a:lnTo>
                  <a:lnTo>
                    <a:pt x="4475" y="3"/>
                  </a:lnTo>
                  <a:lnTo>
                    <a:pt x="4437" y="9"/>
                  </a:lnTo>
                  <a:lnTo>
                    <a:pt x="4400" y="18"/>
                  </a:lnTo>
                  <a:lnTo>
                    <a:pt x="4366" y="29"/>
                  </a:lnTo>
                  <a:lnTo>
                    <a:pt x="4335" y="45"/>
                  </a:lnTo>
                  <a:lnTo>
                    <a:pt x="4305" y="64"/>
                  </a:lnTo>
                  <a:lnTo>
                    <a:pt x="4278" y="86"/>
                  </a:lnTo>
                  <a:lnTo>
                    <a:pt x="4253" y="112"/>
                  </a:lnTo>
                  <a:lnTo>
                    <a:pt x="4232" y="138"/>
                  </a:lnTo>
                  <a:lnTo>
                    <a:pt x="4214" y="167"/>
                  </a:lnTo>
                  <a:lnTo>
                    <a:pt x="4198" y="198"/>
                  </a:lnTo>
                  <a:lnTo>
                    <a:pt x="4186" y="230"/>
                  </a:lnTo>
                  <a:lnTo>
                    <a:pt x="4177" y="265"/>
                  </a:lnTo>
                  <a:lnTo>
                    <a:pt x="4170" y="301"/>
                  </a:lnTo>
                  <a:lnTo>
                    <a:pt x="4166" y="340"/>
                  </a:lnTo>
                  <a:lnTo>
                    <a:pt x="4164" y="380"/>
                  </a:lnTo>
                  <a:lnTo>
                    <a:pt x="4166" y="421"/>
                  </a:lnTo>
                  <a:lnTo>
                    <a:pt x="4170" y="459"/>
                  </a:lnTo>
                  <a:lnTo>
                    <a:pt x="4177" y="495"/>
                  </a:lnTo>
                  <a:lnTo>
                    <a:pt x="4187" y="530"/>
                  </a:lnTo>
                  <a:lnTo>
                    <a:pt x="4200" y="561"/>
                  </a:lnTo>
                  <a:lnTo>
                    <a:pt x="4214" y="592"/>
                  </a:lnTo>
                  <a:lnTo>
                    <a:pt x="4232" y="621"/>
                  </a:lnTo>
                  <a:lnTo>
                    <a:pt x="4253" y="647"/>
                  </a:lnTo>
                  <a:lnTo>
                    <a:pt x="4278" y="674"/>
                  </a:lnTo>
                  <a:lnTo>
                    <a:pt x="4305" y="696"/>
                  </a:lnTo>
                  <a:lnTo>
                    <a:pt x="4335" y="715"/>
                  </a:lnTo>
                  <a:lnTo>
                    <a:pt x="4366" y="730"/>
                  </a:lnTo>
                  <a:lnTo>
                    <a:pt x="4400" y="742"/>
                  </a:lnTo>
                  <a:lnTo>
                    <a:pt x="4437" y="751"/>
                  </a:lnTo>
                  <a:lnTo>
                    <a:pt x="4475" y="756"/>
                  </a:lnTo>
                  <a:lnTo>
                    <a:pt x="4516" y="758"/>
                  </a:lnTo>
                  <a:lnTo>
                    <a:pt x="4557" y="756"/>
                  </a:lnTo>
                  <a:lnTo>
                    <a:pt x="4595" y="751"/>
                  </a:lnTo>
                  <a:lnTo>
                    <a:pt x="4630" y="742"/>
                  </a:lnTo>
                  <a:lnTo>
                    <a:pt x="4664" y="730"/>
                  </a:lnTo>
                  <a:lnTo>
                    <a:pt x="4696" y="715"/>
                  </a:lnTo>
                  <a:lnTo>
                    <a:pt x="4726" y="696"/>
                  </a:lnTo>
                  <a:lnTo>
                    <a:pt x="4754" y="674"/>
                  </a:lnTo>
                  <a:lnTo>
                    <a:pt x="4779" y="647"/>
                  </a:lnTo>
                  <a:lnTo>
                    <a:pt x="4799" y="620"/>
                  </a:lnTo>
                  <a:lnTo>
                    <a:pt x="4817" y="592"/>
                  </a:lnTo>
                  <a:lnTo>
                    <a:pt x="4833" y="561"/>
                  </a:lnTo>
                  <a:lnTo>
                    <a:pt x="4846" y="529"/>
                  </a:lnTo>
                  <a:lnTo>
                    <a:pt x="4856" y="495"/>
                  </a:lnTo>
                  <a:lnTo>
                    <a:pt x="4863" y="459"/>
                  </a:lnTo>
                  <a:lnTo>
                    <a:pt x="4867" y="421"/>
                  </a:lnTo>
                  <a:lnTo>
                    <a:pt x="4868" y="380"/>
                  </a:lnTo>
                  <a:close/>
                  <a:moveTo>
                    <a:pt x="4757" y="380"/>
                  </a:moveTo>
                  <a:lnTo>
                    <a:pt x="4756" y="410"/>
                  </a:lnTo>
                  <a:lnTo>
                    <a:pt x="4754" y="440"/>
                  </a:lnTo>
                  <a:lnTo>
                    <a:pt x="4748" y="467"/>
                  </a:lnTo>
                  <a:lnTo>
                    <a:pt x="4741" y="493"/>
                  </a:lnTo>
                  <a:lnTo>
                    <a:pt x="4734" y="517"/>
                  </a:lnTo>
                  <a:lnTo>
                    <a:pt x="4722" y="541"/>
                  </a:lnTo>
                  <a:lnTo>
                    <a:pt x="4710" y="562"/>
                  </a:lnTo>
                  <a:lnTo>
                    <a:pt x="4694" y="584"/>
                  </a:lnTo>
                  <a:lnTo>
                    <a:pt x="4677" y="603"/>
                  </a:lnTo>
                  <a:lnTo>
                    <a:pt x="4659" y="619"/>
                  </a:lnTo>
                  <a:lnTo>
                    <a:pt x="4638" y="633"/>
                  </a:lnTo>
                  <a:lnTo>
                    <a:pt x="4617" y="644"/>
                  </a:lnTo>
                  <a:lnTo>
                    <a:pt x="4594" y="653"/>
                  </a:lnTo>
                  <a:lnTo>
                    <a:pt x="4569" y="660"/>
                  </a:lnTo>
                  <a:lnTo>
                    <a:pt x="4543" y="664"/>
                  </a:lnTo>
                  <a:lnTo>
                    <a:pt x="4516" y="665"/>
                  </a:lnTo>
                  <a:lnTo>
                    <a:pt x="4489" y="664"/>
                  </a:lnTo>
                  <a:lnTo>
                    <a:pt x="4463" y="660"/>
                  </a:lnTo>
                  <a:lnTo>
                    <a:pt x="4438" y="653"/>
                  </a:lnTo>
                  <a:lnTo>
                    <a:pt x="4415" y="644"/>
                  </a:lnTo>
                  <a:lnTo>
                    <a:pt x="4393" y="633"/>
                  </a:lnTo>
                  <a:lnTo>
                    <a:pt x="4373" y="619"/>
                  </a:lnTo>
                  <a:lnTo>
                    <a:pt x="4355" y="603"/>
                  </a:lnTo>
                  <a:lnTo>
                    <a:pt x="4338" y="584"/>
                  </a:lnTo>
                  <a:lnTo>
                    <a:pt x="4322" y="562"/>
                  </a:lnTo>
                  <a:lnTo>
                    <a:pt x="4310" y="541"/>
                  </a:lnTo>
                  <a:lnTo>
                    <a:pt x="4298" y="517"/>
                  </a:lnTo>
                  <a:lnTo>
                    <a:pt x="4289" y="493"/>
                  </a:lnTo>
                  <a:lnTo>
                    <a:pt x="4282" y="467"/>
                  </a:lnTo>
                  <a:lnTo>
                    <a:pt x="4277" y="440"/>
                  </a:lnTo>
                  <a:lnTo>
                    <a:pt x="4274" y="410"/>
                  </a:lnTo>
                  <a:lnTo>
                    <a:pt x="4273" y="380"/>
                  </a:lnTo>
                  <a:lnTo>
                    <a:pt x="4274" y="350"/>
                  </a:lnTo>
                  <a:lnTo>
                    <a:pt x="4277" y="322"/>
                  </a:lnTo>
                  <a:lnTo>
                    <a:pt x="4282" y="293"/>
                  </a:lnTo>
                  <a:lnTo>
                    <a:pt x="4289" y="268"/>
                  </a:lnTo>
                  <a:lnTo>
                    <a:pt x="4298" y="243"/>
                  </a:lnTo>
                  <a:lnTo>
                    <a:pt x="4310" y="220"/>
                  </a:lnTo>
                  <a:lnTo>
                    <a:pt x="4322" y="198"/>
                  </a:lnTo>
                  <a:lnTo>
                    <a:pt x="4338" y="178"/>
                  </a:lnTo>
                  <a:lnTo>
                    <a:pt x="4355" y="158"/>
                  </a:lnTo>
                  <a:lnTo>
                    <a:pt x="4374" y="142"/>
                  </a:lnTo>
                  <a:lnTo>
                    <a:pt x="4393" y="127"/>
                  </a:lnTo>
                  <a:lnTo>
                    <a:pt x="4415" y="116"/>
                  </a:lnTo>
                  <a:lnTo>
                    <a:pt x="4439" y="107"/>
                  </a:lnTo>
                  <a:lnTo>
                    <a:pt x="4463" y="100"/>
                  </a:lnTo>
                  <a:lnTo>
                    <a:pt x="4489" y="97"/>
                  </a:lnTo>
                  <a:lnTo>
                    <a:pt x="4516" y="95"/>
                  </a:lnTo>
                  <a:lnTo>
                    <a:pt x="4543" y="97"/>
                  </a:lnTo>
                  <a:lnTo>
                    <a:pt x="4569" y="100"/>
                  </a:lnTo>
                  <a:lnTo>
                    <a:pt x="4593" y="107"/>
                  </a:lnTo>
                  <a:lnTo>
                    <a:pt x="4616" y="116"/>
                  </a:lnTo>
                  <a:lnTo>
                    <a:pt x="4637" y="127"/>
                  </a:lnTo>
                  <a:lnTo>
                    <a:pt x="4658" y="142"/>
                  </a:lnTo>
                  <a:lnTo>
                    <a:pt x="4677" y="158"/>
                  </a:lnTo>
                  <a:lnTo>
                    <a:pt x="4694" y="178"/>
                  </a:lnTo>
                  <a:lnTo>
                    <a:pt x="4710" y="198"/>
                  </a:lnTo>
                  <a:lnTo>
                    <a:pt x="4722" y="220"/>
                  </a:lnTo>
                  <a:lnTo>
                    <a:pt x="4734" y="243"/>
                  </a:lnTo>
                  <a:lnTo>
                    <a:pt x="4741" y="268"/>
                  </a:lnTo>
                  <a:lnTo>
                    <a:pt x="4748" y="293"/>
                  </a:lnTo>
                  <a:lnTo>
                    <a:pt x="4754" y="322"/>
                  </a:lnTo>
                  <a:lnTo>
                    <a:pt x="4756" y="350"/>
                  </a:lnTo>
                  <a:lnTo>
                    <a:pt x="4757" y="380"/>
                  </a:lnTo>
                  <a:close/>
                  <a:moveTo>
                    <a:pt x="5179" y="745"/>
                  </a:moveTo>
                  <a:lnTo>
                    <a:pt x="5179" y="16"/>
                  </a:lnTo>
                  <a:lnTo>
                    <a:pt x="5072" y="16"/>
                  </a:lnTo>
                  <a:lnTo>
                    <a:pt x="5072" y="745"/>
                  </a:lnTo>
                  <a:lnTo>
                    <a:pt x="5179" y="745"/>
                  </a:lnTo>
                  <a:close/>
                  <a:moveTo>
                    <a:pt x="6012" y="745"/>
                  </a:moveTo>
                  <a:lnTo>
                    <a:pt x="6012" y="16"/>
                  </a:lnTo>
                  <a:lnTo>
                    <a:pt x="5905" y="16"/>
                  </a:lnTo>
                  <a:lnTo>
                    <a:pt x="5905" y="598"/>
                  </a:lnTo>
                  <a:lnTo>
                    <a:pt x="5900" y="598"/>
                  </a:lnTo>
                  <a:lnTo>
                    <a:pt x="5580" y="16"/>
                  </a:lnTo>
                  <a:lnTo>
                    <a:pt x="5441" y="16"/>
                  </a:lnTo>
                  <a:lnTo>
                    <a:pt x="5441" y="745"/>
                  </a:lnTo>
                  <a:lnTo>
                    <a:pt x="5549" y="745"/>
                  </a:lnTo>
                  <a:lnTo>
                    <a:pt x="5549" y="160"/>
                  </a:lnTo>
                  <a:lnTo>
                    <a:pt x="5552" y="160"/>
                  </a:lnTo>
                  <a:lnTo>
                    <a:pt x="5873" y="745"/>
                  </a:lnTo>
                  <a:lnTo>
                    <a:pt x="6012" y="745"/>
                  </a:lnTo>
                  <a:close/>
                  <a:moveTo>
                    <a:pt x="6811" y="745"/>
                  </a:moveTo>
                  <a:lnTo>
                    <a:pt x="6811" y="16"/>
                  </a:lnTo>
                  <a:lnTo>
                    <a:pt x="6704" y="16"/>
                  </a:lnTo>
                  <a:lnTo>
                    <a:pt x="6704" y="598"/>
                  </a:lnTo>
                  <a:lnTo>
                    <a:pt x="6700" y="598"/>
                  </a:lnTo>
                  <a:lnTo>
                    <a:pt x="6381" y="16"/>
                  </a:lnTo>
                  <a:lnTo>
                    <a:pt x="6241" y="16"/>
                  </a:lnTo>
                  <a:lnTo>
                    <a:pt x="6241" y="745"/>
                  </a:lnTo>
                  <a:lnTo>
                    <a:pt x="6349" y="745"/>
                  </a:lnTo>
                  <a:lnTo>
                    <a:pt x="6349" y="160"/>
                  </a:lnTo>
                  <a:lnTo>
                    <a:pt x="6351" y="160"/>
                  </a:lnTo>
                  <a:lnTo>
                    <a:pt x="6672" y="745"/>
                  </a:lnTo>
                  <a:lnTo>
                    <a:pt x="6811" y="745"/>
                  </a:lnTo>
                  <a:close/>
                  <a:moveTo>
                    <a:pt x="7161" y="745"/>
                  </a:moveTo>
                  <a:lnTo>
                    <a:pt x="7161" y="16"/>
                  </a:lnTo>
                  <a:lnTo>
                    <a:pt x="7054" y="16"/>
                  </a:lnTo>
                  <a:lnTo>
                    <a:pt x="7054" y="745"/>
                  </a:lnTo>
                  <a:lnTo>
                    <a:pt x="7161" y="745"/>
                  </a:lnTo>
                  <a:close/>
                  <a:moveTo>
                    <a:pt x="7959" y="745"/>
                  </a:moveTo>
                  <a:lnTo>
                    <a:pt x="7959" y="16"/>
                  </a:lnTo>
                  <a:lnTo>
                    <a:pt x="7851" y="16"/>
                  </a:lnTo>
                  <a:lnTo>
                    <a:pt x="7851" y="598"/>
                  </a:lnTo>
                  <a:lnTo>
                    <a:pt x="7846" y="598"/>
                  </a:lnTo>
                  <a:lnTo>
                    <a:pt x="7527" y="16"/>
                  </a:lnTo>
                  <a:lnTo>
                    <a:pt x="7387" y="16"/>
                  </a:lnTo>
                  <a:lnTo>
                    <a:pt x="7387" y="745"/>
                  </a:lnTo>
                  <a:lnTo>
                    <a:pt x="7495" y="745"/>
                  </a:lnTo>
                  <a:lnTo>
                    <a:pt x="7495" y="160"/>
                  </a:lnTo>
                  <a:lnTo>
                    <a:pt x="7498" y="160"/>
                  </a:lnTo>
                  <a:lnTo>
                    <a:pt x="7819" y="745"/>
                  </a:lnTo>
                  <a:lnTo>
                    <a:pt x="7959" y="745"/>
                  </a:lnTo>
                  <a:close/>
                  <a:moveTo>
                    <a:pt x="8930" y="745"/>
                  </a:moveTo>
                  <a:lnTo>
                    <a:pt x="8930" y="651"/>
                  </a:lnTo>
                  <a:lnTo>
                    <a:pt x="8629" y="651"/>
                  </a:lnTo>
                  <a:lnTo>
                    <a:pt x="8629" y="16"/>
                  </a:lnTo>
                  <a:lnTo>
                    <a:pt x="8522" y="16"/>
                  </a:lnTo>
                  <a:lnTo>
                    <a:pt x="8522" y="745"/>
                  </a:lnTo>
                  <a:lnTo>
                    <a:pt x="8930" y="745"/>
                  </a:lnTo>
                  <a:close/>
                  <a:moveTo>
                    <a:pt x="9779" y="745"/>
                  </a:moveTo>
                  <a:lnTo>
                    <a:pt x="9458" y="16"/>
                  </a:lnTo>
                  <a:lnTo>
                    <a:pt x="9356" y="16"/>
                  </a:lnTo>
                  <a:lnTo>
                    <a:pt x="9036" y="745"/>
                  </a:lnTo>
                  <a:lnTo>
                    <a:pt x="9151" y="745"/>
                  </a:lnTo>
                  <a:lnTo>
                    <a:pt x="9227" y="558"/>
                  </a:lnTo>
                  <a:lnTo>
                    <a:pt x="9587" y="558"/>
                  </a:lnTo>
                  <a:lnTo>
                    <a:pt x="9665" y="745"/>
                  </a:lnTo>
                  <a:lnTo>
                    <a:pt x="9779" y="745"/>
                  </a:lnTo>
                  <a:close/>
                  <a:moveTo>
                    <a:pt x="9554" y="475"/>
                  </a:moveTo>
                  <a:lnTo>
                    <a:pt x="9262" y="475"/>
                  </a:lnTo>
                  <a:lnTo>
                    <a:pt x="9407" y="116"/>
                  </a:lnTo>
                  <a:lnTo>
                    <a:pt x="9554" y="475"/>
                  </a:lnTo>
                  <a:close/>
                  <a:moveTo>
                    <a:pt x="10024" y="745"/>
                  </a:moveTo>
                  <a:lnTo>
                    <a:pt x="10024" y="16"/>
                  </a:lnTo>
                  <a:lnTo>
                    <a:pt x="9918" y="16"/>
                  </a:lnTo>
                  <a:lnTo>
                    <a:pt x="9918" y="745"/>
                  </a:lnTo>
                  <a:lnTo>
                    <a:pt x="10024" y="745"/>
                  </a:lnTo>
                  <a:close/>
                  <a:moveTo>
                    <a:pt x="10726" y="107"/>
                  </a:moveTo>
                  <a:lnTo>
                    <a:pt x="10726" y="16"/>
                  </a:lnTo>
                  <a:lnTo>
                    <a:pt x="10170" y="16"/>
                  </a:lnTo>
                  <a:lnTo>
                    <a:pt x="10170" y="107"/>
                  </a:lnTo>
                  <a:lnTo>
                    <a:pt x="10395" y="107"/>
                  </a:lnTo>
                  <a:lnTo>
                    <a:pt x="10395" y="745"/>
                  </a:lnTo>
                  <a:lnTo>
                    <a:pt x="10502" y="745"/>
                  </a:lnTo>
                  <a:lnTo>
                    <a:pt x="10502" y="107"/>
                  </a:lnTo>
                  <a:lnTo>
                    <a:pt x="10726" y="107"/>
                  </a:lnTo>
                  <a:close/>
                  <a:moveTo>
                    <a:pt x="11505" y="380"/>
                  </a:moveTo>
                  <a:lnTo>
                    <a:pt x="11503" y="340"/>
                  </a:lnTo>
                  <a:lnTo>
                    <a:pt x="11499" y="302"/>
                  </a:lnTo>
                  <a:lnTo>
                    <a:pt x="11492" y="265"/>
                  </a:lnTo>
                  <a:lnTo>
                    <a:pt x="11482" y="232"/>
                  </a:lnTo>
                  <a:lnTo>
                    <a:pt x="11469" y="199"/>
                  </a:lnTo>
                  <a:lnTo>
                    <a:pt x="11454" y="167"/>
                  </a:lnTo>
                  <a:lnTo>
                    <a:pt x="11437" y="139"/>
                  </a:lnTo>
                  <a:lnTo>
                    <a:pt x="11415" y="112"/>
                  </a:lnTo>
                  <a:lnTo>
                    <a:pt x="11390" y="86"/>
                  </a:lnTo>
                  <a:lnTo>
                    <a:pt x="11363" y="64"/>
                  </a:lnTo>
                  <a:lnTo>
                    <a:pt x="11333" y="45"/>
                  </a:lnTo>
                  <a:lnTo>
                    <a:pt x="11302" y="29"/>
                  </a:lnTo>
                  <a:lnTo>
                    <a:pt x="11268" y="18"/>
                  </a:lnTo>
                  <a:lnTo>
                    <a:pt x="11231" y="9"/>
                  </a:lnTo>
                  <a:lnTo>
                    <a:pt x="11193" y="3"/>
                  </a:lnTo>
                  <a:lnTo>
                    <a:pt x="11152" y="2"/>
                  </a:lnTo>
                  <a:lnTo>
                    <a:pt x="11111" y="3"/>
                  </a:lnTo>
                  <a:lnTo>
                    <a:pt x="11073" y="9"/>
                  </a:lnTo>
                  <a:lnTo>
                    <a:pt x="11036" y="18"/>
                  </a:lnTo>
                  <a:lnTo>
                    <a:pt x="11002" y="29"/>
                  </a:lnTo>
                  <a:lnTo>
                    <a:pt x="10971" y="45"/>
                  </a:lnTo>
                  <a:lnTo>
                    <a:pt x="10941" y="64"/>
                  </a:lnTo>
                  <a:lnTo>
                    <a:pt x="10914" y="86"/>
                  </a:lnTo>
                  <a:lnTo>
                    <a:pt x="10889" y="112"/>
                  </a:lnTo>
                  <a:lnTo>
                    <a:pt x="10869" y="138"/>
                  </a:lnTo>
                  <a:lnTo>
                    <a:pt x="10851" y="167"/>
                  </a:lnTo>
                  <a:lnTo>
                    <a:pt x="10835" y="198"/>
                  </a:lnTo>
                  <a:lnTo>
                    <a:pt x="10822" y="230"/>
                  </a:lnTo>
                  <a:lnTo>
                    <a:pt x="10813" y="265"/>
                  </a:lnTo>
                  <a:lnTo>
                    <a:pt x="10806" y="301"/>
                  </a:lnTo>
                  <a:lnTo>
                    <a:pt x="10802" y="340"/>
                  </a:lnTo>
                  <a:lnTo>
                    <a:pt x="10801" y="380"/>
                  </a:lnTo>
                  <a:lnTo>
                    <a:pt x="10802" y="421"/>
                  </a:lnTo>
                  <a:lnTo>
                    <a:pt x="10806" y="459"/>
                  </a:lnTo>
                  <a:lnTo>
                    <a:pt x="10813" y="495"/>
                  </a:lnTo>
                  <a:lnTo>
                    <a:pt x="10823" y="530"/>
                  </a:lnTo>
                  <a:lnTo>
                    <a:pt x="10836" y="561"/>
                  </a:lnTo>
                  <a:lnTo>
                    <a:pt x="10851" y="592"/>
                  </a:lnTo>
                  <a:lnTo>
                    <a:pt x="10869" y="621"/>
                  </a:lnTo>
                  <a:lnTo>
                    <a:pt x="10889" y="647"/>
                  </a:lnTo>
                  <a:lnTo>
                    <a:pt x="10914" y="674"/>
                  </a:lnTo>
                  <a:lnTo>
                    <a:pt x="10941" y="696"/>
                  </a:lnTo>
                  <a:lnTo>
                    <a:pt x="10971" y="715"/>
                  </a:lnTo>
                  <a:lnTo>
                    <a:pt x="11002" y="730"/>
                  </a:lnTo>
                  <a:lnTo>
                    <a:pt x="11036" y="742"/>
                  </a:lnTo>
                  <a:lnTo>
                    <a:pt x="11073" y="751"/>
                  </a:lnTo>
                  <a:lnTo>
                    <a:pt x="11111" y="756"/>
                  </a:lnTo>
                  <a:lnTo>
                    <a:pt x="11152" y="758"/>
                  </a:lnTo>
                  <a:lnTo>
                    <a:pt x="11193" y="756"/>
                  </a:lnTo>
                  <a:lnTo>
                    <a:pt x="11231" y="751"/>
                  </a:lnTo>
                  <a:lnTo>
                    <a:pt x="11268" y="742"/>
                  </a:lnTo>
                  <a:lnTo>
                    <a:pt x="11302" y="730"/>
                  </a:lnTo>
                  <a:lnTo>
                    <a:pt x="11333" y="715"/>
                  </a:lnTo>
                  <a:lnTo>
                    <a:pt x="11363" y="696"/>
                  </a:lnTo>
                  <a:lnTo>
                    <a:pt x="11390" y="674"/>
                  </a:lnTo>
                  <a:lnTo>
                    <a:pt x="11415" y="647"/>
                  </a:lnTo>
                  <a:lnTo>
                    <a:pt x="11437" y="620"/>
                  </a:lnTo>
                  <a:lnTo>
                    <a:pt x="11454" y="592"/>
                  </a:lnTo>
                  <a:lnTo>
                    <a:pt x="11469" y="561"/>
                  </a:lnTo>
                  <a:lnTo>
                    <a:pt x="11482" y="529"/>
                  </a:lnTo>
                  <a:lnTo>
                    <a:pt x="11492" y="495"/>
                  </a:lnTo>
                  <a:lnTo>
                    <a:pt x="11499" y="459"/>
                  </a:lnTo>
                  <a:lnTo>
                    <a:pt x="11503" y="421"/>
                  </a:lnTo>
                  <a:lnTo>
                    <a:pt x="11505" y="380"/>
                  </a:lnTo>
                  <a:close/>
                  <a:moveTo>
                    <a:pt x="11395" y="380"/>
                  </a:moveTo>
                  <a:lnTo>
                    <a:pt x="11394" y="410"/>
                  </a:lnTo>
                  <a:lnTo>
                    <a:pt x="11390" y="440"/>
                  </a:lnTo>
                  <a:lnTo>
                    <a:pt x="11386" y="467"/>
                  </a:lnTo>
                  <a:lnTo>
                    <a:pt x="11379" y="493"/>
                  </a:lnTo>
                  <a:lnTo>
                    <a:pt x="11370" y="517"/>
                  </a:lnTo>
                  <a:lnTo>
                    <a:pt x="11358" y="541"/>
                  </a:lnTo>
                  <a:lnTo>
                    <a:pt x="11346" y="562"/>
                  </a:lnTo>
                  <a:lnTo>
                    <a:pt x="11331" y="584"/>
                  </a:lnTo>
                  <a:lnTo>
                    <a:pt x="11313" y="603"/>
                  </a:lnTo>
                  <a:lnTo>
                    <a:pt x="11295" y="619"/>
                  </a:lnTo>
                  <a:lnTo>
                    <a:pt x="11274" y="633"/>
                  </a:lnTo>
                  <a:lnTo>
                    <a:pt x="11253" y="644"/>
                  </a:lnTo>
                  <a:lnTo>
                    <a:pt x="11230" y="653"/>
                  </a:lnTo>
                  <a:lnTo>
                    <a:pt x="11205" y="660"/>
                  </a:lnTo>
                  <a:lnTo>
                    <a:pt x="11179" y="664"/>
                  </a:lnTo>
                  <a:lnTo>
                    <a:pt x="11152" y="665"/>
                  </a:lnTo>
                  <a:lnTo>
                    <a:pt x="11125" y="664"/>
                  </a:lnTo>
                  <a:lnTo>
                    <a:pt x="11099" y="660"/>
                  </a:lnTo>
                  <a:lnTo>
                    <a:pt x="11075" y="653"/>
                  </a:lnTo>
                  <a:lnTo>
                    <a:pt x="11051" y="644"/>
                  </a:lnTo>
                  <a:lnTo>
                    <a:pt x="11030" y="633"/>
                  </a:lnTo>
                  <a:lnTo>
                    <a:pt x="11009" y="619"/>
                  </a:lnTo>
                  <a:lnTo>
                    <a:pt x="10991" y="603"/>
                  </a:lnTo>
                  <a:lnTo>
                    <a:pt x="10974" y="584"/>
                  </a:lnTo>
                  <a:lnTo>
                    <a:pt x="10959" y="562"/>
                  </a:lnTo>
                  <a:lnTo>
                    <a:pt x="10946" y="541"/>
                  </a:lnTo>
                  <a:lnTo>
                    <a:pt x="10934" y="517"/>
                  </a:lnTo>
                  <a:lnTo>
                    <a:pt x="10925" y="493"/>
                  </a:lnTo>
                  <a:lnTo>
                    <a:pt x="10919" y="467"/>
                  </a:lnTo>
                  <a:lnTo>
                    <a:pt x="10914" y="440"/>
                  </a:lnTo>
                  <a:lnTo>
                    <a:pt x="10911" y="410"/>
                  </a:lnTo>
                  <a:lnTo>
                    <a:pt x="10909" y="380"/>
                  </a:lnTo>
                  <a:lnTo>
                    <a:pt x="10911" y="350"/>
                  </a:lnTo>
                  <a:lnTo>
                    <a:pt x="10914" y="322"/>
                  </a:lnTo>
                  <a:lnTo>
                    <a:pt x="10919" y="293"/>
                  </a:lnTo>
                  <a:lnTo>
                    <a:pt x="10925" y="268"/>
                  </a:lnTo>
                  <a:lnTo>
                    <a:pt x="10934" y="243"/>
                  </a:lnTo>
                  <a:lnTo>
                    <a:pt x="10946" y="220"/>
                  </a:lnTo>
                  <a:lnTo>
                    <a:pt x="10959" y="198"/>
                  </a:lnTo>
                  <a:lnTo>
                    <a:pt x="10974" y="178"/>
                  </a:lnTo>
                  <a:lnTo>
                    <a:pt x="10991" y="158"/>
                  </a:lnTo>
                  <a:lnTo>
                    <a:pt x="11010" y="142"/>
                  </a:lnTo>
                  <a:lnTo>
                    <a:pt x="11030" y="127"/>
                  </a:lnTo>
                  <a:lnTo>
                    <a:pt x="11051" y="116"/>
                  </a:lnTo>
                  <a:lnTo>
                    <a:pt x="11075" y="107"/>
                  </a:lnTo>
                  <a:lnTo>
                    <a:pt x="11099" y="100"/>
                  </a:lnTo>
                  <a:lnTo>
                    <a:pt x="11125" y="97"/>
                  </a:lnTo>
                  <a:lnTo>
                    <a:pt x="11152" y="95"/>
                  </a:lnTo>
                  <a:lnTo>
                    <a:pt x="11179" y="97"/>
                  </a:lnTo>
                  <a:lnTo>
                    <a:pt x="11205" y="100"/>
                  </a:lnTo>
                  <a:lnTo>
                    <a:pt x="11229" y="107"/>
                  </a:lnTo>
                  <a:lnTo>
                    <a:pt x="11252" y="116"/>
                  </a:lnTo>
                  <a:lnTo>
                    <a:pt x="11273" y="127"/>
                  </a:lnTo>
                  <a:lnTo>
                    <a:pt x="11294" y="142"/>
                  </a:lnTo>
                  <a:lnTo>
                    <a:pt x="11313" y="158"/>
                  </a:lnTo>
                  <a:lnTo>
                    <a:pt x="11331" y="178"/>
                  </a:lnTo>
                  <a:lnTo>
                    <a:pt x="11346" y="198"/>
                  </a:lnTo>
                  <a:lnTo>
                    <a:pt x="11358" y="220"/>
                  </a:lnTo>
                  <a:lnTo>
                    <a:pt x="11370" y="243"/>
                  </a:lnTo>
                  <a:lnTo>
                    <a:pt x="11379" y="268"/>
                  </a:lnTo>
                  <a:lnTo>
                    <a:pt x="11386" y="293"/>
                  </a:lnTo>
                  <a:lnTo>
                    <a:pt x="11390" y="322"/>
                  </a:lnTo>
                  <a:lnTo>
                    <a:pt x="11394" y="350"/>
                  </a:lnTo>
                  <a:lnTo>
                    <a:pt x="11395" y="380"/>
                  </a:lnTo>
                  <a:close/>
                  <a:moveTo>
                    <a:pt x="12075" y="548"/>
                  </a:moveTo>
                  <a:lnTo>
                    <a:pt x="12074" y="522"/>
                  </a:lnTo>
                  <a:lnTo>
                    <a:pt x="12070" y="498"/>
                  </a:lnTo>
                  <a:lnTo>
                    <a:pt x="12063" y="475"/>
                  </a:lnTo>
                  <a:lnTo>
                    <a:pt x="12054" y="452"/>
                  </a:lnTo>
                  <a:lnTo>
                    <a:pt x="12043" y="432"/>
                  </a:lnTo>
                  <a:lnTo>
                    <a:pt x="12029" y="412"/>
                  </a:lnTo>
                  <a:lnTo>
                    <a:pt x="12012" y="392"/>
                  </a:lnTo>
                  <a:lnTo>
                    <a:pt x="11993" y="374"/>
                  </a:lnTo>
                  <a:lnTo>
                    <a:pt x="11973" y="361"/>
                  </a:lnTo>
                  <a:lnTo>
                    <a:pt x="11941" y="342"/>
                  </a:lnTo>
                  <a:lnTo>
                    <a:pt x="11840" y="286"/>
                  </a:lnTo>
                  <a:lnTo>
                    <a:pt x="11821" y="274"/>
                  </a:lnTo>
                  <a:lnTo>
                    <a:pt x="11804" y="263"/>
                  </a:lnTo>
                  <a:lnTo>
                    <a:pt x="11789" y="252"/>
                  </a:lnTo>
                  <a:lnTo>
                    <a:pt x="11778" y="241"/>
                  </a:lnTo>
                  <a:lnTo>
                    <a:pt x="11769" y="230"/>
                  </a:lnTo>
                  <a:lnTo>
                    <a:pt x="11762" y="219"/>
                  </a:lnTo>
                  <a:lnTo>
                    <a:pt x="11760" y="214"/>
                  </a:lnTo>
                  <a:lnTo>
                    <a:pt x="11757" y="208"/>
                  </a:lnTo>
                  <a:lnTo>
                    <a:pt x="11756" y="198"/>
                  </a:lnTo>
                  <a:lnTo>
                    <a:pt x="11759" y="178"/>
                  </a:lnTo>
                  <a:lnTo>
                    <a:pt x="11765" y="160"/>
                  </a:lnTo>
                  <a:lnTo>
                    <a:pt x="11777" y="142"/>
                  </a:lnTo>
                  <a:lnTo>
                    <a:pt x="11785" y="134"/>
                  </a:lnTo>
                  <a:lnTo>
                    <a:pt x="11793" y="126"/>
                  </a:lnTo>
                  <a:lnTo>
                    <a:pt x="11812" y="111"/>
                  </a:lnTo>
                  <a:lnTo>
                    <a:pt x="11822" y="106"/>
                  </a:lnTo>
                  <a:lnTo>
                    <a:pt x="11833" y="101"/>
                  </a:lnTo>
                  <a:lnTo>
                    <a:pt x="11857" y="95"/>
                  </a:lnTo>
                  <a:lnTo>
                    <a:pt x="11884" y="93"/>
                  </a:lnTo>
                  <a:lnTo>
                    <a:pt x="11908" y="95"/>
                  </a:lnTo>
                  <a:lnTo>
                    <a:pt x="11940" y="101"/>
                  </a:lnTo>
                  <a:lnTo>
                    <a:pt x="12029" y="127"/>
                  </a:lnTo>
                  <a:lnTo>
                    <a:pt x="12048" y="26"/>
                  </a:lnTo>
                  <a:lnTo>
                    <a:pt x="12007" y="14"/>
                  </a:lnTo>
                  <a:lnTo>
                    <a:pt x="11966" y="7"/>
                  </a:lnTo>
                  <a:lnTo>
                    <a:pt x="11925" y="1"/>
                  </a:lnTo>
                  <a:lnTo>
                    <a:pt x="11884" y="0"/>
                  </a:lnTo>
                  <a:lnTo>
                    <a:pt x="11862" y="1"/>
                  </a:lnTo>
                  <a:lnTo>
                    <a:pt x="11840" y="3"/>
                  </a:lnTo>
                  <a:lnTo>
                    <a:pt x="11819" y="7"/>
                  </a:lnTo>
                  <a:lnTo>
                    <a:pt x="11798" y="11"/>
                  </a:lnTo>
                  <a:lnTo>
                    <a:pt x="11760" y="27"/>
                  </a:lnTo>
                  <a:lnTo>
                    <a:pt x="11742" y="37"/>
                  </a:lnTo>
                  <a:lnTo>
                    <a:pt x="11723" y="48"/>
                  </a:lnTo>
                  <a:lnTo>
                    <a:pt x="11705" y="63"/>
                  </a:lnTo>
                  <a:lnTo>
                    <a:pt x="11691" y="77"/>
                  </a:lnTo>
                  <a:lnTo>
                    <a:pt x="11677" y="94"/>
                  </a:lnTo>
                  <a:lnTo>
                    <a:pt x="11666" y="113"/>
                  </a:lnTo>
                  <a:lnTo>
                    <a:pt x="11658" y="133"/>
                  </a:lnTo>
                  <a:lnTo>
                    <a:pt x="11652" y="153"/>
                  </a:lnTo>
                  <a:lnTo>
                    <a:pt x="11647" y="174"/>
                  </a:lnTo>
                  <a:lnTo>
                    <a:pt x="11646" y="198"/>
                  </a:lnTo>
                  <a:lnTo>
                    <a:pt x="11649" y="224"/>
                  </a:lnTo>
                  <a:lnTo>
                    <a:pt x="11652" y="236"/>
                  </a:lnTo>
                  <a:lnTo>
                    <a:pt x="11655" y="248"/>
                  </a:lnTo>
                  <a:lnTo>
                    <a:pt x="11667" y="273"/>
                  </a:lnTo>
                  <a:lnTo>
                    <a:pt x="11681" y="296"/>
                  </a:lnTo>
                  <a:lnTo>
                    <a:pt x="11701" y="318"/>
                  </a:lnTo>
                  <a:lnTo>
                    <a:pt x="11726" y="340"/>
                  </a:lnTo>
                  <a:lnTo>
                    <a:pt x="11754" y="360"/>
                  </a:lnTo>
                  <a:lnTo>
                    <a:pt x="11786" y="379"/>
                  </a:lnTo>
                  <a:lnTo>
                    <a:pt x="11824" y="399"/>
                  </a:lnTo>
                  <a:lnTo>
                    <a:pt x="11863" y="418"/>
                  </a:lnTo>
                  <a:lnTo>
                    <a:pt x="11905" y="445"/>
                  </a:lnTo>
                  <a:lnTo>
                    <a:pt x="11922" y="458"/>
                  </a:lnTo>
                  <a:lnTo>
                    <a:pt x="11934" y="470"/>
                  </a:lnTo>
                  <a:lnTo>
                    <a:pt x="11941" y="479"/>
                  </a:lnTo>
                  <a:lnTo>
                    <a:pt x="11948" y="488"/>
                  </a:lnTo>
                  <a:lnTo>
                    <a:pt x="11958" y="506"/>
                  </a:lnTo>
                  <a:lnTo>
                    <a:pt x="11964" y="526"/>
                  </a:lnTo>
                  <a:lnTo>
                    <a:pt x="11966" y="548"/>
                  </a:lnTo>
                  <a:lnTo>
                    <a:pt x="11963" y="571"/>
                  </a:lnTo>
                  <a:lnTo>
                    <a:pt x="11955" y="594"/>
                  </a:lnTo>
                  <a:lnTo>
                    <a:pt x="11941" y="614"/>
                  </a:lnTo>
                  <a:lnTo>
                    <a:pt x="11922" y="631"/>
                  </a:lnTo>
                  <a:lnTo>
                    <a:pt x="11898" y="646"/>
                  </a:lnTo>
                  <a:lnTo>
                    <a:pt x="11884" y="651"/>
                  </a:lnTo>
                  <a:lnTo>
                    <a:pt x="11871" y="657"/>
                  </a:lnTo>
                  <a:lnTo>
                    <a:pt x="11856" y="660"/>
                  </a:lnTo>
                  <a:lnTo>
                    <a:pt x="11840" y="662"/>
                  </a:lnTo>
                  <a:lnTo>
                    <a:pt x="11807" y="665"/>
                  </a:lnTo>
                  <a:lnTo>
                    <a:pt x="11770" y="662"/>
                  </a:lnTo>
                  <a:lnTo>
                    <a:pt x="11753" y="659"/>
                  </a:lnTo>
                  <a:lnTo>
                    <a:pt x="11735" y="656"/>
                  </a:lnTo>
                  <a:lnTo>
                    <a:pt x="11702" y="644"/>
                  </a:lnTo>
                  <a:lnTo>
                    <a:pt x="11670" y="629"/>
                  </a:lnTo>
                  <a:lnTo>
                    <a:pt x="11655" y="729"/>
                  </a:lnTo>
                  <a:lnTo>
                    <a:pt x="11703" y="745"/>
                  </a:lnTo>
                  <a:lnTo>
                    <a:pt x="11734" y="752"/>
                  </a:lnTo>
                  <a:lnTo>
                    <a:pt x="11747" y="755"/>
                  </a:lnTo>
                  <a:lnTo>
                    <a:pt x="11765" y="757"/>
                  </a:lnTo>
                  <a:lnTo>
                    <a:pt x="11807" y="758"/>
                  </a:lnTo>
                  <a:lnTo>
                    <a:pt x="11833" y="757"/>
                  </a:lnTo>
                  <a:lnTo>
                    <a:pt x="11858" y="755"/>
                  </a:lnTo>
                  <a:lnTo>
                    <a:pt x="11882" y="751"/>
                  </a:lnTo>
                  <a:lnTo>
                    <a:pt x="11905" y="747"/>
                  </a:lnTo>
                  <a:lnTo>
                    <a:pt x="11926" y="740"/>
                  </a:lnTo>
                  <a:lnTo>
                    <a:pt x="11947" y="732"/>
                  </a:lnTo>
                  <a:lnTo>
                    <a:pt x="11967" y="723"/>
                  </a:lnTo>
                  <a:lnTo>
                    <a:pt x="11985" y="712"/>
                  </a:lnTo>
                  <a:lnTo>
                    <a:pt x="12007" y="696"/>
                  </a:lnTo>
                  <a:lnTo>
                    <a:pt x="12025" y="680"/>
                  </a:lnTo>
                  <a:lnTo>
                    <a:pt x="12041" y="661"/>
                  </a:lnTo>
                  <a:lnTo>
                    <a:pt x="12053" y="642"/>
                  </a:lnTo>
                  <a:lnTo>
                    <a:pt x="12062" y="621"/>
                  </a:lnTo>
                  <a:lnTo>
                    <a:pt x="12070" y="598"/>
                  </a:lnTo>
                  <a:lnTo>
                    <a:pt x="12074" y="574"/>
                  </a:lnTo>
                  <a:lnTo>
                    <a:pt x="12075" y="54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" name="Freeform 35"/>
            <p:cNvSpPr>
              <a:spLocks noEditPoints="1"/>
            </p:cNvSpPr>
            <p:nvPr userDrawn="1"/>
          </p:nvSpPr>
          <p:spPr bwMode="auto">
            <a:xfrm>
              <a:off x="1201" y="2206"/>
              <a:ext cx="1271" cy="124"/>
            </a:xfrm>
            <a:custGeom>
              <a:avLst/>
              <a:gdLst>
                <a:gd name="T0" fmla="*/ 0 w 7628"/>
                <a:gd name="T1" fmla="*/ 0 h 742"/>
                <a:gd name="T2" fmla="*/ 0 w 7628"/>
                <a:gd name="T3" fmla="*/ 0 h 742"/>
                <a:gd name="T4" fmla="*/ 0 w 7628"/>
                <a:gd name="T5" fmla="*/ 0 h 742"/>
                <a:gd name="T6" fmla="*/ 0 w 7628"/>
                <a:gd name="T7" fmla="*/ 0 h 742"/>
                <a:gd name="T8" fmla="*/ 0 w 7628"/>
                <a:gd name="T9" fmla="*/ 0 h 742"/>
                <a:gd name="T10" fmla="*/ 0 w 7628"/>
                <a:gd name="T11" fmla="*/ 0 h 742"/>
                <a:gd name="T12" fmla="*/ 0 w 7628"/>
                <a:gd name="T13" fmla="*/ 0 h 742"/>
                <a:gd name="T14" fmla="*/ 0 w 7628"/>
                <a:gd name="T15" fmla="*/ 0 h 742"/>
                <a:gd name="T16" fmla="*/ 0 w 7628"/>
                <a:gd name="T17" fmla="*/ 0 h 742"/>
                <a:gd name="T18" fmla="*/ 0 w 7628"/>
                <a:gd name="T19" fmla="*/ 0 h 742"/>
                <a:gd name="T20" fmla="*/ 0 w 7628"/>
                <a:gd name="T21" fmla="*/ 0 h 742"/>
                <a:gd name="T22" fmla="*/ 0 w 7628"/>
                <a:gd name="T23" fmla="*/ 0 h 742"/>
                <a:gd name="T24" fmla="*/ 0 w 7628"/>
                <a:gd name="T25" fmla="*/ 0 h 742"/>
                <a:gd name="T26" fmla="*/ 0 w 7628"/>
                <a:gd name="T27" fmla="*/ 0 h 742"/>
                <a:gd name="T28" fmla="*/ 0 w 7628"/>
                <a:gd name="T29" fmla="*/ 0 h 742"/>
                <a:gd name="T30" fmla="*/ 0 w 7628"/>
                <a:gd name="T31" fmla="*/ 0 h 742"/>
                <a:gd name="T32" fmla="*/ 0 w 7628"/>
                <a:gd name="T33" fmla="*/ 0 h 742"/>
                <a:gd name="T34" fmla="*/ 0 w 7628"/>
                <a:gd name="T35" fmla="*/ 0 h 742"/>
                <a:gd name="T36" fmla="*/ 0 w 7628"/>
                <a:gd name="T37" fmla="*/ 0 h 742"/>
                <a:gd name="T38" fmla="*/ 0 w 7628"/>
                <a:gd name="T39" fmla="*/ 0 h 742"/>
                <a:gd name="T40" fmla="*/ 0 w 7628"/>
                <a:gd name="T41" fmla="*/ 0 h 742"/>
                <a:gd name="T42" fmla="*/ 0 w 7628"/>
                <a:gd name="T43" fmla="*/ 0 h 742"/>
                <a:gd name="T44" fmla="*/ 0 w 7628"/>
                <a:gd name="T45" fmla="*/ 0 h 742"/>
                <a:gd name="T46" fmla="*/ 0 w 7628"/>
                <a:gd name="T47" fmla="*/ 0 h 742"/>
                <a:gd name="T48" fmla="*/ 0 w 7628"/>
                <a:gd name="T49" fmla="*/ 0 h 742"/>
                <a:gd name="T50" fmla="*/ 0 w 7628"/>
                <a:gd name="T51" fmla="*/ 0 h 742"/>
                <a:gd name="T52" fmla="*/ 0 w 7628"/>
                <a:gd name="T53" fmla="*/ 0 h 742"/>
                <a:gd name="T54" fmla="*/ 0 w 7628"/>
                <a:gd name="T55" fmla="*/ 0 h 742"/>
                <a:gd name="T56" fmla="*/ 0 w 7628"/>
                <a:gd name="T57" fmla="*/ 0 h 742"/>
                <a:gd name="T58" fmla="*/ 0 w 7628"/>
                <a:gd name="T59" fmla="*/ 0 h 742"/>
                <a:gd name="T60" fmla="*/ 0 w 7628"/>
                <a:gd name="T61" fmla="*/ 0 h 742"/>
                <a:gd name="T62" fmla="*/ 0 w 7628"/>
                <a:gd name="T63" fmla="*/ 0 h 742"/>
                <a:gd name="T64" fmla="*/ 0 w 7628"/>
                <a:gd name="T65" fmla="*/ 0 h 742"/>
                <a:gd name="T66" fmla="*/ 0 w 7628"/>
                <a:gd name="T67" fmla="*/ 0 h 742"/>
                <a:gd name="T68" fmla="*/ 0 w 7628"/>
                <a:gd name="T69" fmla="*/ 0 h 742"/>
                <a:gd name="T70" fmla="*/ 0 w 7628"/>
                <a:gd name="T71" fmla="*/ 0 h 742"/>
                <a:gd name="T72" fmla="*/ 0 w 7628"/>
                <a:gd name="T73" fmla="*/ 0 h 742"/>
                <a:gd name="T74" fmla="*/ 0 w 7628"/>
                <a:gd name="T75" fmla="*/ 0 h 742"/>
                <a:gd name="T76" fmla="*/ 0 w 7628"/>
                <a:gd name="T77" fmla="*/ 0 h 742"/>
                <a:gd name="T78" fmla="*/ 0 w 7628"/>
                <a:gd name="T79" fmla="*/ 0 h 742"/>
                <a:gd name="T80" fmla="*/ 0 w 7628"/>
                <a:gd name="T81" fmla="*/ 0 h 742"/>
                <a:gd name="T82" fmla="*/ 0 w 7628"/>
                <a:gd name="T83" fmla="*/ 0 h 742"/>
                <a:gd name="T84" fmla="*/ 0 w 7628"/>
                <a:gd name="T85" fmla="*/ 0 h 742"/>
                <a:gd name="T86" fmla="*/ 0 w 7628"/>
                <a:gd name="T87" fmla="*/ 0 h 742"/>
                <a:gd name="T88" fmla="*/ 0 w 7628"/>
                <a:gd name="T89" fmla="*/ 0 h 742"/>
                <a:gd name="T90" fmla="*/ 0 w 7628"/>
                <a:gd name="T91" fmla="*/ 0 h 742"/>
                <a:gd name="T92" fmla="*/ 0 w 7628"/>
                <a:gd name="T93" fmla="*/ 0 h 742"/>
                <a:gd name="T94" fmla="*/ 0 w 7628"/>
                <a:gd name="T95" fmla="*/ 0 h 742"/>
                <a:gd name="T96" fmla="*/ 0 w 7628"/>
                <a:gd name="T97" fmla="*/ 0 h 742"/>
                <a:gd name="T98" fmla="*/ 0 w 7628"/>
                <a:gd name="T99" fmla="*/ 0 h 742"/>
                <a:gd name="T100" fmla="*/ 0 w 7628"/>
                <a:gd name="T101" fmla="*/ 0 h 742"/>
                <a:gd name="T102" fmla="*/ 0 w 7628"/>
                <a:gd name="T103" fmla="*/ 0 h 742"/>
                <a:gd name="T104" fmla="*/ 0 w 7628"/>
                <a:gd name="T105" fmla="*/ 0 h 742"/>
                <a:gd name="T106" fmla="*/ 0 w 7628"/>
                <a:gd name="T107" fmla="*/ 0 h 742"/>
                <a:gd name="T108" fmla="*/ 0 w 7628"/>
                <a:gd name="T109" fmla="*/ 0 h 742"/>
                <a:gd name="T110" fmla="*/ 0 w 7628"/>
                <a:gd name="T111" fmla="*/ 0 h 742"/>
                <a:gd name="T112" fmla="*/ 0 w 7628"/>
                <a:gd name="T113" fmla="*/ 0 h 74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7628" h="742">
                  <a:moveTo>
                    <a:pt x="555" y="91"/>
                  </a:moveTo>
                  <a:lnTo>
                    <a:pt x="555" y="0"/>
                  </a:lnTo>
                  <a:lnTo>
                    <a:pt x="0" y="0"/>
                  </a:lnTo>
                  <a:lnTo>
                    <a:pt x="0" y="91"/>
                  </a:lnTo>
                  <a:lnTo>
                    <a:pt x="224" y="91"/>
                  </a:lnTo>
                  <a:lnTo>
                    <a:pt x="224" y="729"/>
                  </a:lnTo>
                  <a:lnTo>
                    <a:pt x="331" y="729"/>
                  </a:lnTo>
                  <a:lnTo>
                    <a:pt x="331" y="91"/>
                  </a:lnTo>
                  <a:lnTo>
                    <a:pt x="555" y="91"/>
                  </a:lnTo>
                  <a:close/>
                  <a:moveTo>
                    <a:pt x="1121" y="91"/>
                  </a:moveTo>
                  <a:lnTo>
                    <a:pt x="1121" y="0"/>
                  </a:lnTo>
                  <a:lnTo>
                    <a:pt x="707" y="0"/>
                  </a:lnTo>
                  <a:lnTo>
                    <a:pt x="707" y="729"/>
                  </a:lnTo>
                  <a:lnTo>
                    <a:pt x="1120" y="729"/>
                  </a:lnTo>
                  <a:lnTo>
                    <a:pt x="1120" y="635"/>
                  </a:lnTo>
                  <a:lnTo>
                    <a:pt x="814" y="635"/>
                  </a:lnTo>
                  <a:lnTo>
                    <a:pt x="814" y="396"/>
                  </a:lnTo>
                  <a:lnTo>
                    <a:pt x="1094" y="396"/>
                  </a:lnTo>
                  <a:lnTo>
                    <a:pt x="1094" y="302"/>
                  </a:lnTo>
                  <a:lnTo>
                    <a:pt x="814" y="302"/>
                  </a:lnTo>
                  <a:lnTo>
                    <a:pt x="814" y="91"/>
                  </a:lnTo>
                  <a:lnTo>
                    <a:pt x="1121" y="91"/>
                  </a:lnTo>
                  <a:close/>
                  <a:moveTo>
                    <a:pt x="1849" y="729"/>
                  </a:moveTo>
                  <a:lnTo>
                    <a:pt x="1849" y="635"/>
                  </a:lnTo>
                  <a:lnTo>
                    <a:pt x="1827" y="635"/>
                  </a:lnTo>
                  <a:lnTo>
                    <a:pt x="1823" y="635"/>
                  </a:lnTo>
                  <a:lnTo>
                    <a:pt x="1818" y="634"/>
                  </a:lnTo>
                  <a:lnTo>
                    <a:pt x="1813" y="632"/>
                  </a:lnTo>
                  <a:lnTo>
                    <a:pt x="1808" y="630"/>
                  </a:lnTo>
                  <a:lnTo>
                    <a:pt x="1804" y="626"/>
                  </a:lnTo>
                  <a:lnTo>
                    <a:pt x="1798" y="622"/>
                  </a:lnTo>
                  <a:lnTo>
                    <a:pt x="1793" y="617"/>
                  </a:lnTo>
                  <a:lnTo>
                    <a:pt x="1788" y="611"/>
                  </a:lnTo>
                  <a:lnTo>
                    <a:pt x="1783" y="605"/>
                  </a:lnTo>
                  <a:lnTo>
                    <a:pt x="1778" y="597"/>
                  </a:lnTo>
                  <a:lnTo>
                    <a:pt x="1767" y="580"/>
                  </a:lnTo>
                  <a:lnTo>
                    <a:pt x="1756" y="560"/>
                  </a:lnTo>
                  <a:lnTo>
                    <a:pt x="1743" y="537"/>
                  </a:lnTo>
                  <a:lnTo>
                    <a:pt x="1730" y="507"/>
                  </a:lnTo>
                  <a:lnTo>
                    <a:pt x="1715" y="480"/>
                  </a:lnTo>
                  <a:lnTo>
                    <a:pt x="1703" y="454"/>
                  </a:lnTo>
                  <a:lnTo>
                    <a:pt x="1689" y="433"/>
                  </a:lnTo>
                  <a:lnTo>
                    <a:pt x="1677" y="413"/>
                  </a:lnTo>
                  <a:lnTo>
                    <a:pt x="1665" y="396"/>
                  </a:lnTo>
                  <a:lnTo>
                    <a:pt x="1654" y="382"/>
                  </a:lnTo>
                  <a:lnTo>
                    <a:pt x="1644" y="371"/>
                  </a:lnTo>
                  <a:lnTo>
                    <a:pt x="1661" y="362"/>
                  </a:lnTo>
                  <a:lnTo>
                    <a:pt x="1678" y="354"/>
                  </a:lnTo>
                  <a:lnTo>
                    <a:pt x="1692" y="344"/>
                  </a:lnTo>
                  <a:lnTo>
                    <a:pt x="1707" y="335"/>
                  </a:lnTo>
                  <a:lnTo>
                    <a:pt x="1721" y="325"/>
                  </a:lnTo>
                  <a:lnTo>
                    <a:pt x="1726" y="320"/>
                  </a:lnTo>
                  <a:lnTo>
                    <a:pt x="1732" y="315"/>
                  </a:lnTo>
                  <a:lnTo>
                    <a:pt x="1743" y="305"/>
                  </a:lnTo>
                  <a:lnTo>
                    <a:pt x="1753" y="293"/>
                  </a:lnTo>
                  <a:lnTo>
                    <a:pt x="1757" y="288"/>
                  </a:lnTo>
                  <a:lnTo>
                    <a:pt x="1762" y="281"/>
                  </a:lnTo>
                  <a:lnTo>
                    <a:pt x="1768" y="270"/>
                  </a:lnTo>
                  <a:lnTo>
                    <a:pt x="1775" y="257"/>
                  </a:lnTo>
                  <a:lnTo>
                    <a:pt x="1780" y="244"/>
                  </a:lnTo>
                  <a:lnTo>
                    <a:pt x="1784" y="231"/>
                  </a:lnTo>
                  <a:lnTo>
                    <a:pt x="1787" y="218"/>
                  </a:lnTo>
                  <a:lnTo>
                    <a:pt x="1788" y="211"/>
                  </a:lnTo>
                  <a:lnTo>
                    <a:pt x="1789" y="203"/>
                  </a:lnTo>
                  <a:lnTo>
                    <a:pt x="1789" y="190"/>
                  </a:lnTo>
                  <a:lnTo>
                    <a:pt x="1789" y="179"/>
                  </a:lnTo>
                  <a:lnTo>
                    <a:pt x="1788" y="168"/>
                  </a:lnTo>
                  <a:lnTo>
                    <a:pt x="1787" y="157"/>
                  </a:lnTo>
                  <a:lnTo>
                    <a:pt x="1785" y="148"/>
                  </a:lnTo>
                  <a:lnTo>
                    <a:pt x="1783" y="138"/>
                  </a:lnTo>
                  <a:lnTo>
                    <a:pt x="1780" y="129"/>
                  </a:lnTo>
                  <a:lnTo>
                    <a:pt x="1778" y="120"/>
                  </a:lnTo>
                  <a:lnTo>
                    <a:pt x="1773" y="111"/>
                  </a:lnTo>
                  <a:lnTo>
                    <a:pt x="1768" y="102"/>
                  </a:lnTo>
                  <a:lnTo>
                    <a:pt x="1764" y="94"/>
                  </a:lnTo>
                  <a:lnTo>
                    <a:pt x="1759" y="86"/>
                  </a:lnTo>
                  <a:lnTo>
                    <a:pt x="1753" y="78"/>
                  </a:lnTo>
                  <a:lnTo>
                    <a:pt x="1747" y="72"/>
                  </a:lnTo>
                  <a:lnTo>
                    <a:pt x="1740" y="64"/>
                  </a:lnTo>
                  <a:lnTo>
                    <a:pt x="1732" y="57"/>
                  </a:lnTo>
                  <a:lnTo>
                    <a:pt x="1724" y="51"/>
                  </a:lnTo>
                  <a:lnTo>
                    <a:pt x="1716" y="45"/>
                  </a:lnTo>
                  <a:lnTo>
                    <a:pt x="1708" y="39"/>
                  </a:lnTo>
                  <a:lnTo>
                    <a:pt x="1699" y="33"/>
                  </a:lnTo>
                  <a:lnTo>
                    <a:pt x="1691" y="29"/>
                  </a:lnTo>
                  <a:lnTo>
                    <a:pt x="1682" y="23"/>
                  </a:lnTo>
                  <a:lnTo>
                    <a:pt x="1672" y="20"/>
                  </a:lnTo>
                  <a:lnTo>
                    <a:pt x="1653" y="12"/>
                  </a:lnTo>
                  <a:lnTo>
                    <a:pt x="1643" y="10"/>
                  </a:lnTo>
                  <a:lnTo>
                    <a:pt x="1632" y="6"/>
                  </a:lnTo>
                  <a:lnTo>
                    <a:pt x="1621" y="4"/>
                  </a:lnTo>
                  <a:lnTo>
                    <a:pt x="1610" y="3"/>
                  </a:lnTo>
                  <a:lnTo>
                    <a:pt x="1598" y="2"/>
                  </a:lnTo>
                  <a:lnTo>
                    <a:pt x="1587" y="1"/>
                  </a:lnTo>
                  <a:lnTo>
                    <a:pt x="1563" y="0"/>
                  </a:lnTo>
                  <a:lnTo>
                    <a:pt x="1318" y="0"/>
                  </a:lnTo>
                  <a:lnTo>
                    <a:pt x="1318" y="729"/>
                  </a:lnTo>
                  <a:lnTo>
                    <a:pt x="1426" y="729"/>
                  </a:lnTo>
                  <a:lnTo>
                    <a:pt x="1426" y="406"/>
                  </a:lnTo>
                  <a:lnTo>
                    <a:pt x="1508" y="406"/>
                  </a:lnTo>
                  <a:lnTo>
                    <a:pt x="1515" y="407"/>
                  </a:lnTo>
                  <a:lnTo>
                    <a:pt x="1521" y="407"/>
                  </a:lnTo>
                  <a:lnTo>
                    <a:pt x="1528" y="409"/>
                  </a:lnTo>
                  <a:lnTo>
                    <a:pt x="1535" y="411"/>
                  </a:lnTo>
                  <a:lnTo>
                    <a:pt x="1542" y="415"/>
                  </a:lnTo>
                  <a:lnTo>
                    <a:pt x="1549" y="418"/>
                  </a:lnTo>
                  <a:lnTo>
                    <a:pt x="1554" y="423"/>
                  </a:lnTo>
                  <a:lnTo>
                    <a:pt x="1561" y="427"/>
                  </a:lnTo>
                  <a:lnTo>
                    <a:pt x="1567" y="433"/>
                  </a:lnTo>
                  <a:lnTo>
                    <a:pt x="1573" y="440"/>
                  </a:lnTo>
                  <a:lnTo>
                    <a:pt x="1579" y="446"/>
                  </a:lnTo>
                  <a:lnTo>
                    <a:pt x="1581" y="450"/>
                  </a:lnTo>
                  <a:lnTo>
                    <a:pt x="1585" y="453"/>
                  </a:lnTo>
                  <a:lnTo>
                    <a:pt x="1590" y="462"/>
                  </a:lnTo>
                  <a:lnTo>
                    <a:pt x="1596" y="470"/>
                  </a:lnTo>
                  <a:lnTo>
                    <a:pt x="1606" y="490"/>
                  </a:lnTo>
                  <a:lnTo>
                    <a:pt x="1645" y="568"/>
                  </a:lnTo>
                  <a:lnTo>
                    <a:pt x="1682" y="645"/>
                  </a:lnTo>
                  <a:lnTo>
                    <a:pt x="1689" y="656"/>
                  </a:lnTo>
                  <a:lnTo>
                    <a:pt x="1697" y="665"/>
                  </a:lnTo>
                  <a:lnTo>
                    <a:pt x="1705" y="674"/>
                  </a:lnTo>
                  <a:lnTo>
                    <a:pt x="1713" y="681"/>
                  </a:lnTo>
                  <a:lnTo>
                    <a:pt x="1721" y="689"/>
                  </a:lnTo>
                  <a:lnTo>
                    <a:pt x="1729" y="696"/>
                  </a:lnTo>
                  <a:lnTo>
                    <a:pt x="1738" y="702"/>
                  </a:lnTo>
                  <a:lnTo>
                    <a:pt x="1747" y="707"/>
                  </a:lnTo>
                  <a:lnTo>
                    <a:pt x="1756" y="713"/>
                  </a:lnTo>
                  <a:lnTo>
                    <a:pt x="1765" y="717"/>
                  </a:lnTo>
                  <a:lnTo>
                    <a:pt x="1775" y="721"/>
                  </a:lnTo>
                  <a:lnTo>
                    <a:pt x="1784" y="723"/>
                  </a:lnTo>
                  <a:lnTo>
                    <a:pt x="1795" y="725"/>
                  </a:lnTo>
                  <a:lnTo>
                    <a:pt x="1806" y="728"/>
                  </a:lnTo>
                  <a:lnTo>
                    <a:pt x="1816" y="729"/>
                  </a:lnTo>
                  <a:lnTo>
                    <a:pt x="1827" y="729"/>
                  </a:lnTo>
                  <a:lnTo>
                    <a:pt x="1849" y="729"/>
                  </a:lnTo>
                  <a:close/>
                  <a:moveTo>
                    <a:pt x="1677" y="190"/>
                  </a:moveTo>
                  <a:lnTo>
                    <a:pt x="1675" y="201"/>
                  </a:lnTo>
                  <a:lnTo>
                    <a:pt x="1674" y="213"/>
                  </a:lnTo>
                  <a:lnTo>
                    <a:pt x="1672" y="219"/>
                  </a:lnTo>
                  <a:lnTo>
                    <a:pt x="1671" y="225"/>
                  </a:lnTo>
                  <a:lnTo>
                    <a:pt x="1666" y="236"/>
                  </a:lnTo>
                  <a:lnTo>
                    <a:pt x="1661" y="246"/>
                  </a:lnTo>
                  <a:lnTo>
                    <a:pt x="1654" y="257"/>
                  </a:lnTo>
                  <a:lnTo>
                    <a:pt x="1646" y="266"/>
                  </a:lnTo>
                  <a:lnTo>
                    <a:pt x="1641" y="272"/>
                  </a:lnTo>
                  <a:lnTo>
                    <a:pt x="1637" y="276"/>
                  </a:lnTo>
                  <a:lnTo>
                    <a:pt x="1628" y="285"/>
                  </a:lnTo>
                  <a:lnTo>
                    <a:pt x="1618" y="292"/>
                  </a:lnTo>
                  <a:lnTo>
                    <a:pt x="1606" y="299"/>
                  </a:lnTo>
                  <a:lnTo>
                    <a:pt x="1595" y="305"/>
                  </a:lnTo>
                  <a:lnTo>
                    <a:pt x="1589" y="307"/>
                  </a:lnTo>
                  <a:lnTo>
                    <a:pt x="1584" y="309"/>
                  </a:lnTo>
                  <a:lnTo>
                    <a:pt x="1578" y="310"/>
                  </a:lnTo>
                  <a:lnTo>
                    <a:pt x="1571" y="311"/>
                  </a:lnTo>
                  <a:lnTo>
                    <a:pt x="1559" y="314"/>
                  </a:lnTo>
                  <a:lnTo>
                    <a:pt x="1545" y="314"/>
                  </a:lnTo>
                  <a:lnTo>
                    <a:pt x="1426" y="314"/>
                  </a:lnTo>
                  <a:lnTo>
                    <a:pt x="1426" y="91"/>
                  </a:lnTo>
                  <a:lnTo>
                    <a:pt x="1545" y="91"/>
                  </a:lnTo>
                  <a:lnTo>
                    <a:pt x="1559" y="91"/>
                  </a:lnTo>
                  <a:lnTo>
                    <a:pt x="1570" y="92"/>
                  </a:lnTo>
                  <a:lnTo>
                    <a:pt x="1583" y="94"/>
                  </a:lnTo>
                  <a:lnTo>
                    <a:pt x="1594" y="98"/>
                  </a:lnTo>
                  <a:lnTo>
                    <a:pt x="1605" y="101"/>
                  </a:lnTo>
                  <a:lnTo>
                    <a:pt x="1615" y="105"/>
                  </a:lnTo>
                  <a:lnTo>
                    <a:pt x="1626" y="110"/>
                  </a:lnTo>
                  <a:lnTo>
                    <a:pt x="1635" y="116"/>
                  </a:lnTo>
                  <a:lnTo>
                    <a:pt x="1645" y="123"/>
                  </a:lnTo>
                  <a:lnTo>
                    <a:pt x="1649" y="127"/>
                  </a:lnTo>
                  <a:lnTo>
                    <a:pt x="1653" y="131"/>
                  </a:lnTo>
                  <a:lnTo>
                    <a:pt x="1660" y="139"/>
                  </a:lnTo>
                  <a:lnTo>
                    <a:pt x="1663" y="144"/>
                  </a:lnTo>
                  <a:lnTo>
                    <a:pt x="1666" y="148"/>
                  </a:lnTo>
                  <a:lnTo>
                    <a:pt x="1671" y="157"/>
                  </a:lnTo>
                  <a:lnTo>
                    <a:pt x="1672" y="163"/>
                  </a:lnTo>
                  <a:lnTo>
                    <a:pt x="1673" y="167"/>
                  </a:lnTo>
                  <a:lnTo>
                    <a:pt x="1675" y="179"/>
                  </a:lnTo>
                  <a:lnTo>
                    <a:pt x="1677" y="184"/>
                  </a:lnTo>
                  <a:lnTo>
                    <a:pt x="1677" y="190"/>
                  </a:lnTo>
                  <a:close/>
                  <a:moveTo>
                    <a:pt x="2586" y="0"/>
                  </a:moveTo>
                  <a:lnTo>
                    <a:pt x="2470" y="0"/>
                  </a:lnTo>
                  <a:lnTo>
                    <a:pt x="2246" y="620"/>
                  </a:lnTo>
                  <a:lnTo>
                    <a:pt x="2020" y="0"/>
                  </a:lnTo>
                  <a:lnTo>
                    <a:pt x="1902" y="0"/>
                  </a:lnTo>
                  <a:lnTo>
                    <a:pt x="2173" y="729"/>
                  </a:lnTo>
                  <a:lnTo>
                    <a:pt x="2317" y="729"/>
                  </a:lnTo>
                  <a:lnTo>
                    <a:pt x="2586" y="0"/>
                  </a:lnTo>
                  <a:close/>
                  <a:moveTo>
                    <a:pt x="3148" y="91"/>
                  </a:moveTo>
                  <a:lnTo>
                    <a:pt x="3148" y="0"/>
                  </a:lnTo>
                  <a:lnTo>
                    <a:pt x="2734" y="0"/>
                  </a:lnTo>
                  <a:lnTo>
                    <a:pt x="2734" y="729"/>
                  </a:lnTo>
                  <a:lnTo>
                    <a:pt x="3146" y="729"/>
                  </a:lnTo>
                  <a:lnTo>
                    <a:pt x="3146" y="635"/>
                  </a:lnTo>
                  <a:lnTo>
                    <a:pt x="2841" y="635"/>
                  </a:lnTo>
                  <a:lnTo>
                    <a:pt x="2841" y="396"/>
                  </a:lnTo>
                  <a:lnTo>
                    <a:pt x="3121" y="396"/>
                  </a:lnTo>
                  <a:lnTo>
                    <a:pt x="3121" y="302"/>
                  </a:lnTo>
                  <a:lnTo>
                    <a:pt x="2841" y="302"/>
                  </a:lnTo>
                  <a:lnTo>
                    <a:pt x="2841" y="91"/>
                  </a:lnTo>
                  <a:lnTo>
                    <a:pt x="3148" y="91"/>
                  </a:lnTo>
                  <a:close/>
                  <a:moveTo>
                    <a:pt x="3935" y="0"/>
                  </a:moveTo>
                  <a:lnTo>
                    <a:pt x="3812" y="0"/>
                  </a:lnTo>
                  <a:lnTo>
                    <a:pt x="3592" y="327"/>
                  </a:lnTo>
                  <a:lnTo>
                    <a:pt x="3372" y="0"/>
                  </a:lnTo>
                  <a:lnTo>
                    <a:pt x="3249" y="0"/>
                  </a:lnTo>
                  <a:lnTo>
                    <a:pt x="3538" y="428"/>
                  </a:lnTo>
                  <a:lnTo>
                    <a:pt x="3538" y="729"/>
                  </a:lnTo>
                  <a:lnTo>
                    <a:pt x="3646" y="729"/>
                  </a:lnTo>
                  <a:lnTo>
                    <a:pt x="3646" y="428"/>
                  </a:lnTo>
                  <a:lnTo>
                    <a:pt x="3935" y="0"/>
                  </a:lnTo>
                  <a:close/>
                  <a:moveTo>
                    <a:pt x="4659" y="368"/>
                  </a:moveTo>
                  <a:lnTo>
                    <a:pt x="4659" y="348"/>
                  </a:lnTo>
                  <a:lnTo>
                    <a:pt x="4658" y="330"/>
                  </a:lnTo>
                  <a:lnTo>
                    <a:pt x="4656" y="311"/>
                  </a:lnTo>
                  <a:lnTo>
                    <a:pt x="4653" y="294"/>
                  </a:lnTo>
                  <a:lnTo>
                    <a:pt x="4650" y="276"/>
                  </a:lnTo>
                  <a:lnTo>
                    <a:pt x="4646" y="260"/>
                  </a:lnTo>
                  <a:lnTo>
                    <a:pt x="4641" y="243"/>
                  </a:lnTo>
                  <a:lnTo>
                    <a:pt x="4635" y="227"/>
                  </a:lnTo>
                  <a:lnTo>
                    <a:pt x="4629" y="211"/>
                  </a:lnTo>
                  <a:lnTo>
                    <a:pt x="4622" y="195"/>
                  </a:lnTo>
                  <a:lnTo>
                    <a:pt x="4614" y="180"/>
                  </a:lnTo>
                  <a:lnTo>
                    <a:pt x="4606" y="165"/>
                  </a:lnTo>
                  <a:lnTo>
                    <a:pt x="4596" y="150"/>
                  </a:lnTo>
                  <a:lnTo>
                    <a:pt x="4591" y="144"/>
                  </a:lnTo>
                  <a:lnTo>
                    <a:pt x="4585" y="137"/>
                  </a:lnTo>
                  <a:lnTo>
                    <a:pt x="4575" y="123"/>
                  </a:lnTo>
                  <a:lnTo>
                    <a:pt x="4563" y="110"/>
                  </a:lnTo>
                  <a:lnTo>
                    <a:pt x="4550" y="96"/>
                  </a:lnTo>
                  <a:lnTo>
                    <a:pt x="4538" y="84"/>
                  </a:lnTo>
                  <a:lnTo>
                    <a:pt x="4524" y="73"/>
                  </a:lnTo>
                  <a:lnTo>
                    <a:pt x="4510" y="62"/>
                  </a:lnTo>
                  <a:lnTo>
                    <a:pt x="4495" y="51"/>
                  </a:lnTo>
                  <a:lnTo>
                    <a:pt x="4480" y="42"/>
                  </a:lnTo>
                  <a:lnTo>
                    <a:pt x="4465" y="35"/>
                  </a:lnTo>
                  <a:lnTo>
                    <a:pt x="4449" y="27"/>
                  </a:lnTo>
                  <a:lnTo>
                    <a:pt x="4432" y="21"/>
                  </a:lnTo>
                  <a:lnTo>
                    <a:pt x="4417" y="15"/>
                  </a:lnTo>
                  <a:lnTo>
                    <a:pt x="4400" y="11"/>
                  </a:lnTo>
                  <a:lnTo>
                    <a:pt x="4381" y="6"/>
                  </a:lnTo>
                  <a:lnTo>
                    <a:pt x="4363" y="3"/>
                  </a:lnTo>
                  <a:lnTo>
                    <a:pt x="4345" y="2"/>
                  </a:lnTo>
                  <a:lnTo>
                    <a:pt x="4326" y="0"/>
                  </a:lnTo>
                  <a:lnTo>
                    <a:pt x="4307" y="0"/>
                  </a:lnTo>
                  <a:lnTo>
                    <a:pt x="4047" y="0"/>
                  </a:lnTo>
                  <a:lnTo>
                    <a:pt x="4047" y="729"/>
                  </a:lnTo>
                  <a:lnTo>
                    <a:pt x="4307" y="729"/>
                  </a:lnTo>
                  <a:lnTo>
                    <a:pt x="4326" y="729"/>
                  </a:lnTo>
                  <a:lnTo>
                    <a:pt x="4345" y="728"/>
                  </a:lnTo>
                  <a:lnTo>
                    <a:pt x="4363" y="725"/>
                  </a:lnTo>
                  <a:lnTo>
                    <a:pt x="4381" y="722"/>
                  </a:lnTo>
                  <a:lnTo>
                    <a:pt x="4400" y="719"/>
                  </a:lnTo>
                  <a:lnTo>
                    <a:pt x="4417" y="714"/>
                  </a:lnTo>
                  <a:lnTo>
                    <a:pt x="4432" y="708"/>
                  </a:lnTo>
                  <a:lnTo>
                    <a:pt x="4449" y="702"/>
                  </a:lnTo>
                  <a:lnTo>
                    <a:pt x="4465" y="695"/>
                  </a:lnTo>
                  <a:lnTo>
                    <a:pt x="4480" y="687"/>
                  </a:lnTo>
                  <a:lnTo>
                    <a:pt x="4495" y="678"/>
                  </a:lnTo>
                  <a:lnTo>
                    <a:pt x="4510" y="669"/>
                  </a:lnTo>
                  <a:lnTo>
                    <a:pt x="4524" y="658"/>
                  </a:lnTo>
                  <a:lnTo>
                    <a:pt x="4538" y="647"/>
                  </a:lnTo>
                  <a:lnTo>
                    <a:pt x="4550" y="635"/>
                  </a:lnTo>
                  <a:lnTo>
                    <a:pt x="4563" y="622"/>
                  </a:lnTo>
                  <a:lnTo>
                    <a:pt x="4575" y="609"/>
                  </a:lnTo>
                  <a:lnTo>
                    <a:pt x="4585" y="596"/>
                  </a:lnTo>
                  <a:lnTo>
                    <a:pt x="4596" y="581"/>
                  </a:lnTo>
                  <a:lnTo>
                    <a:pt x="4606" y="568"/>
                  </a:lnTo>
                  <a:lnTo>
                    <a:pt x="4609" y="560"/>
                  </a:lnTo>
                  <a:lnTo>
                    <a:pt x="4614" y="553"/>
                  </a:lnTo>
                  <a:lnTo>
                    <a:pt x="4622" y="539"/>
                  </a:lnTo>
                  <a:lnTo>
                    <a:pt x="4629" y="523"/>
                  </a:lnTo>
                  <a:lnTo>
                    <a:pt x="4635" y="507"/>
                  </a:lnTo>
                  <a:lnTo>
                    <a:pt x="4641" y="491"/>
                  </a:lnTo>
                  <a:lnTo>
                    <a:pt x="4646" y="474"/>
                  </a:lnTo>
                  <a:lnTo>
                    <a:pt x="4650" y="458"/>
                  </a:lnTo>
                  <a:lnTo>
                    <a:pt x="4653" y="441"/>
                  </a:lnTo>
                  <a:lnTo>
                    <a:pt x="4656" y="423"/>
                  </a:lnTo>
                  <a:lnTo>
                    <a:pt x="4658" y="405"/>
                  </a:lnTo>
                  <a:lnTo>
                    <a:pt x="4659" y="387"/>
                  </a:lnTo>
                  <a:lnTo>
                    <a:pt x="4659" y="368"/>
                  </a:lnTo>
                  <a:close/>
                  <a:moveTo>
                    <a:pt x="4553" y="368"/>
                  </a:moveTo>
                  <a:lnTo>
                    <a:pt x="4553" y="381"/>
                  </a:lnTo>
                  <a:lnTo>
                    <a:pt x="4551" y="395"/>
                  </a:lnTo>
                  <a:lnTo>
                    <a:pt x="4550" y="408"/>
                  </a:lnTo>
                  <a:lnTo>
                    <a:pt x="4548" y="420"/>
                  </a:lnTo>
                  <a:lnTo>
                    <a:pt x="4546" y="434"/>
                  </a:lnTo>
                  <a:lnTo>
                    <a:pt x="4544" y="446"/>
                  </a:lnTo>
                  <a:lnTo>
                    <a:pt x="4539" y="459"/>
                  </a:lnTo>
                  <a:lnTo>
                    <a:pt x="4536" y="470"/>
                  </a:lnTo>
                  <a:lnTo>
                    <a:pt x="4531" y="482"/>
                  </a:lnTo>
                  <a:lnTo>
                    <a:pt x="4527" y="494"/>
                  </a:lnTo>
                  <a:lnTo>
                    <a:pt x="4521" y="505"/>
                  </a:lnTo>
                  <a:lnTo>
                    <a:pt x="4514" y="515"/>
                  </a:lnTo>
                  <a:lnTo>
                    <a:pt x="4507" y="526"/>
                  </a:lnTo>
                  <a:lnTo>
                    <a:pt x="4500" y="536"/>
                  </a:lnTo>
                  <a:lnTo>
                    <a:pt x="4494" y="546"/>
                  </a:lnTo>
                  <a:lnTo>
                    <a:pt x="4485" y="555"/>
                  </a:lnTo>
                  <a:lnTo>
                    <a:pt x="4477" y="566"/>
                  </a:lnTo>
                  <a:lnTo>
                    <a:pt x="4468" y="575"/>
                  </a:lnTo>
                  <a:lnTo>
                    <a:pt x="4457" y="584"/>
                  </a:lnTo>
                  <a:lnTo>
                    <a:pt x="4448" y="591"/>
                  </a:lnTo>
                  <a:lnTo>
                    <a:pt x="4438" y="598"/>
                  </a:lnTo>
                  <a:lnTo>
                    <a:pt x="4428" y="605"/>
                  </a:lnTo>
                  <a:lnTo>
                    <a:pt x="4417" y="611"/>
                  </a:lnTo>
                  <a:lnTo>
                    <a:pt x="4406" y="616"/>
                  </a:lnTo>
                  <a:lnTo>
                    <a:pt x="4395" y="621"/>
                  </a:lnTo>
                  <a:lnTo>
                    <a:pt x="4383" y="624"/>
                  </a:lnTo>
                  <a:lnTo>
                    <a:pt x="4371" y="627"/>
                  </a:lnTo>
                  <a:lnTo>
                    <a:pt x="4359" y="631"/>
                  </a:lnTo>
                  <a:lnTo>
                    <a:pt x="4346" y="633"/>
                  </a:lnTo>
                  <a:lnTo>
                    <a:pt x="4334" y="634"/>
                  </a:lnTo>
                  <a:lnTo>
                    <a:pt x="4320" y="635"/>
                  </a:lnTo>
                  <a:lnTo>
                    <a:pt x="4307" y="635"/>
                  </a:lnTo>
                  <a:lnTo>
                    <a:pt x="4156" y="635"/>
                  </a:lnTo>
                  <a:lnTo>
                    <a:pt x="4156" y="93"/>
                  </a:lnTo>
                  <a:lnTo>
                    <a:pt x="4307" y="93"/>
                  </a:lnTo>
                  <a:lnTo>
                    <a:pt x="4320" y="93"/>
                  </a:lnTo>
                  <a:lnTo>
                    <a:pt x="4334" y="94"/>
                  </a:lnTo>
                  <a:lnTo>
                    <a:pt x="4346" y="95"/>
                  </a:lnTo>
                  <a:lnTo>
                    <a:pt x="4359" y="98"/>
                  </a:lnTo>
                  <a:lnTo>
                    <a:pt x="4371" y="101"/>
                  </a:lnTo>
                  <a:lnTo>
                    <a:pt x="4383" y="104"/>
                  </a:lnTo>
                  <a:lnTo>
                    <a:pt x="4395" y="109"/>
                  </a:lnTo>
                  <a:lnTo>
                    <a:pt x="4406" y="113"/>
                  </a:lnTo>
                  <a:lnTo>
                    <a:pt x="4417" y="119"/>
                  </a:lnTo>
                  <a:lnTo>
                    <a:pt x="4428" y="126"/>
                  </a:lnTo>
                  <a:lnTo>
                    <a:pt x="4438" y="132"/>
                  </a:lnTo>
                  <a:lnTo>
                    <a:pt x="4443" y="136"/>
                  </a:lnTo>
                  <a:lnTo>
                    <a:pt x="4448" y="140"/>
                  </a:lnTo>
                  <a:lnTo>
                    <a:pt x="4457" y="148"/>
                  </a:lnTo>
                  <a:lnTo>
                    <a:pt x="4468" y="157"/>
                  </a:lnTo>
                  <a:lnTo>
                    <a:pt x="4477" y="166"/>
                  </a:lnTo>
                  <a:lnTo>
                    <a:pt x="4485" y="176"/>
                  </a:lnTo>
                  <a:lnTo>
                    <a:pt x="4494" y="186"/>
                  </a:lnTo>
                  <a:lnTo>
                    <a:pt x="4500" y="197"/>
                  </a:lnTo>
                  <a:lnTo>
                    <a:pt x="4507" y="208"/>
                  </a:lnTo>
                  <a:lnTo>
                    <a:pt x="4514" y="218"/>
                  </a:lnTo>
                  <a:lnTo>
                    <a:pt x="4521" y="229"/>
                  </a:lnTo>
                  <a:lnTo>
                    <a:pt x="4527" y="240"/>
                  </a:lnTo>
                  <a:lnTo>
                    <a:pt x="4531" y="252"/>
                  </a:lnTo>
                  <a:lnTo>
                    <a:pt x="4536" y="264"/>
                  </a:lnTo>
                  <a:lnTo>
                    <a:pt x="4539" y="275"/>
                  </a:lnTo>
                  <a:lnTo>
                    <a:pt x="4544" y="288"/>
                  </a:lnTo>
                  <a:lnTo>
                    <a:pt x="4546" y="301"/>
                  </a:lnTo>
                  <a:lnTo>
                    <a:pt x="4548" y="314"/>
                  </a:lnTo>
                  <a:lnTo>
                    <a:pt x="4550" y="327"/>
                  </a:lnTo>
                  <a:lnTo>
                    <a:pt x="4551" y="339"/>
                  </a:lnTo>
                  <a:lnTo>
                    <a:pt x="4553" y="354"/>
                  </a:lnTo>
                  <a:lnTo>
                    <a:pt x="4553" y="368"/>
                  </a:lnTo>
                  <a:close/>
                  <a:moveTo>
                    <a:pt x="5238" y="91"/>
                  </a:moveTo>
                  <a:lnTo>
                    <a:pt x="5238" y="0"/>
                  </a:lnTo>
                  <a:lnTo>
                    <a:pt x="4825" y="0"/>
                  </a:lnTo>
                  <a:lnTo>
                    <a:pt x="4825" y="729"/>
                  </a:lnTo>
                  <a:lnTo>
                    <a:pt x="5236" y="729"/>
                  </a:lnTo>
                  <a:lnTo>
                    <a:pt x="5236" y="635"/>
                  </a:lnTo>
                  <a:lnTo>
                    <a:pt x="4931" y="635"/>
                  </a:lnTo>
                  <a:lnTo>
                    <a:pt x="4931" y="396"/>
                  </a:lnTo>
                  <a:lnTo>
                    <a:pt x="5211" y="396"/>
                  </a:lnTo>
                  <a:lnTo>
                    <a:pt x="5211" y="302"/>
                  </a:lnTo>
                  <a:lnTo>
                    <a:pt x="4931" y="302"/>
                  </a:lnTo>
                  <a:lnTo>
                    <a:pt x="4931" y="91"/>
                  </a:lnTo>
                  <a:lnTo>
                    <a:pt x="5238" y="91"/>
                  </a:lnTo>
                  <a:close/>
                  <a:moveTo>
                    <a:pt x="6015" y="729"/>
                  </a:moveTo>
                  <a:lnTo>
                    <a:pt x="6015" y="0"/>
                  </a:lnTo>
                  <a:lnTo>
                    <a:pt x="5907" y="0"/>
                  </a:lnTo>
                  <a:lnTo>
                    <a:pt x="5907" y="584"/>
                  </a:lnTo>
                  <a:lnTo>
                    <a:pt x="5903" y="584"/>
                  </a:lnTo>
                  <a:lnTo>
                    <a:pt x="5583" y="0"/>
                  </a:lnTo>
                  <a:lnTo>
                    <a:pt x="5444" y="0"/>
                  </a:lnTo>
                  <a:lnTo>
                    <a:pt x="5444" y="729"/>
                  </a:lnTo>
                  <a:lnTo>
                    <a:pt x="5551" y="729"/>
                  </a:lnTo>
                  <a:lnTo>
                    <a:pt x="5551" y="144"/>
                  </a:lnTo>
                  <a:lnTo>
                    <a:pt x="5555" y="144"/>
                  </a:lnTo>
                  <a:lnTo>
                    <a:pt x="5876" y="729"/>
                  </a:lnTo>
                  <a:lnTo>
                    <a:pt x="6015" y="729"/>
                  </a:lnTo>
                  <a:close/>
                  <a:moveTo>
                    <a:pt x="6765" y="527"/>
                  </a:moveTo>
                  <a:lnTo>
                    <a:pt x="6765" y="0"/>
                  </a:lnTo>
                  <a:lnTo>
                    <a:pt x="6658" y="0"/>
                  </a:lnTo>
                  <a:lnTo>
                    <a:pt x="6658" y="527"/>
                  </a:lnTo>
                  <a:lnTo>
                    <a:pt x="6658" y="541"/>
                  </a:lnTo>
                  <a:lnTo>
                    <a:pt x="6655" y="554"/>
                  </a:lnTo>
                  <a:lnTo>
                    <a:pt x="6654" y="560"/>
                  </a:lnTo>
                  <a:lnTo>
                    <a:pt x="6653" y="566"/>
                  </a:lnTo>
                  <a:lnTo>
                    <a:pt x="6652" y="571"/>
                  </a:lnTo>
                  <a:lnTo>
                    <a:pt x="6650" y="577"/>
                  </a:lnTo>
                  <a:lnTo>
                    <a:pt x="6645" y="588"/>
                  </a:lnTo>
                  <a:lnTo>
                    <a:pt x="6640" y="598"/>
                  </a:lnTo>
                  <a:lnTo>
                    <a:pt x="6634" y="607"/>
                  </a:lnTo>
                  <a:lnTo>
                    <a:pt x="6626" y="615"/>
                  </a:lnTo>
                  <a:lnTo>
                    <a:pt x="6618" y="623"/>
                  </a:lnTo>
                  <a:lnTo>
                    <a:pt x="6609" y="630"/>
                  </a:lnTo>
                  <a:lnTo>
                    <a:pt x="6604" y="632"/>
                  </a:lnTo>
                  <a:lnTo>
                    <a:pt x="6600" y="635"/>
                  </a:lnTo>
                  <a:lnTo>
                    <a:pt x="6590" y="640"/>
                  </a:lnTo>
                  <a:lnTo>
                    <a:pt x="6578" y="643"/>
                  </a:lnTo>
                  <a:lnTo>
                    <a:pt x="6566" y="645"/>
                  </a:lnTo>
                  <a:lnTo>
                    <a:pt x="6553" y="648"/>
                  </a:lnTo>
                  <a:lnTo>
                    <a:pt x="6540" y="649"/>
                  </a:lnTo>
                  <a:lnTo>
                    <a:pt x="6517" y="649"/>
                  </a:lnTo>
                  <a:lnTo>
                    <a:pt x="6507" y="649"/>
                  </a:lnTo>
                  <a:lnTo>
                    <a:pt x="6498" y="648"/>
                  </a:lnTo>
                  <a:lnTo>
                    <a:pt x="6489" y="645"/>
                  </a:lnTo>
                  <a:lnTo>
                    <a:pt x="6482" y="643"/>
                  </a:lnTo>
                  <a:lnTo>
                    <a:pt x="6475" y="641"/>
                  </a:lnTo>
                  <a:lnTo>
                    <a:pt x="6468" y="638"/>
                  </a:lnTo>
                  <a:lnTo>
                    <a:pt x="6468" y="722"/>
                  </a:lnTo>
                  <a:lnTo>
                    <a:pt x="6477" y="728"/>
                  </a:lnTo>
                  <a:lnTo>
                    <a:pt x="6487" y="731"/>
                  </a:lnTo>
                  <a:lnTo>
                    <a:pt x="6498" y="734"/>
                  </a:lnTo>
                  <a:lnTo>
                    <a:pt x="6509" y="738"/>
                  </a:lnTo>
                  <a:lnTo>
                    <a:pt x="6523" y="740"/>
                  </a:lnTo>
                  <a:lnTo>
                    <a:pt x="6536" y="741"/>
                  </a:lnTo>
                  <a:lnTo>
                    <a:pt x="6551" y="742"/>
                  </a:lnTo>
                  <a:lnTo>
                    <a:pt x="6567" y="742"/>
                  </a:lnTo>
                  <a:lnTo>
                    <a:pt x="6578" y="742"/>
                  </a:lnTo>
                  <a:lnTo>
                    <a:pt x="6590" y="741"/>
                  </a:lnTo>
                  <a:lnTo>
                    <a:pt x="6600" y="740"/>
                  </a:lnTo>
                  <a:lnTo>
                    <a:pt x="6610" y="738"/>
                  </a:lnTo>
                  <a:lnTo>
                    <a:pt x="6630" y="733"/>
                  </a:lnTo>
                  <a:lnTo>
                    <a:pt x="6641" y="730"/>
                  </a:lnTo>
                  <a:lnTo>
                    <a:pt x="6650" y="726"/>
                  </a:lnTo>
                  <a:lnTo>
                    <a:pt x="6659" y="722"/>
                  </a:lnTo>
                  <a:lnTo>
                    <a:pt x="6667" y="717"/>
                  </a:lnTo>
                  <a:lnTo>
                    <a:pt x="6676" y="713"/>
                  </a:lnTo>
                  <a:lnTo>
                    <a:pt x="6684" y="707"/>
                  </a:lnTo>
                  <a:lnTo>
                    <a:pt x="6692" y="702"/>
                  </a:lnTo>
                  <a:lnTo>
                    <a:pt x="6700" y="695"/>
                  </a:lnTo>
                  <a:lnTo>
                    <a:pt x="6706" y="688"/>
                  </a:lnTo>
                  <a:lnTo>
                    <a:pt x="6713" y="680"/>
                  </a:lnTo>
                  <a:lnTo>
                    <a:pt x="6720" y="674"/>
                  </a:lnTo>
                  <a:lnTo>
                    <a:pt x="6726" y="666"/>
                  </a:lnTo>
                  <a:lnTo>
                    <a:pt x="6731" y="658"/>
                  </a:lnTo>
                  <a:lnTo>
                    <a:pt x="6737" y="649"/>
                  </a:lnTo>
                  <a:lnTo>
                    <a:pt x="6742" y="641"/>
                  </a:lnTo>
                  <a:lnTo>
                    <a:pt x="6745" y="632"/>
                  </a:lnTo>
                  <a:lnTo>
                    <a:pt x="6753" y="613"/>
                  </a:lnTo>
                  <a:lnTo>
                    <a:pt x="6755" y="604"/>
                  </a:lnTo>
                  <a:lnTo>
                    <a:pt x="6759" y="594"/>
                  </a:lnTo>
                  <a:lnTo>
                    <a:pt x="6761" y="584"/>
                  </a:lnTo>
                  <a:lnTo>
                    <a:pt x="6762" y="572"/>
                  </a:lnTo>
                  <a:lnTo>
                    <a:pt x="6763" y="562"/>
                  </a:lnTo>
                  <a:lnTo>
                    <a:pt x="6764" y="551"/>
                  </a:lnTo>
                  <a:lnTo>
                    <a:pt x="6765" y="540"/>
                  </a:lnTo>
                  <a:lnTo>
                    <a:pt x="6765" y="527"/>
                  </a:lnTo>
                  <a:close/>
                  <a:moveTo>
                    <a:pt x="7628" y="729"/>
                  </a:moveTo>
                  <a:lnTo>
                    <a:pt x="7307" y="0"/>
                  </a:lnTo>
                  <a:lnTo>
                    <a:pt x="7205" y="0"/>
                  </a:lnTo>
                  <a:lnTo>
                    <a:pt x="6884" y="729"/>
                  </a:lnTo>
                  <a:lnTo>
                    <a:pt x="7000" y="729"/>
                  </a:lnTo>
                  <a:lnTo>
                    <a:pt x="7076" y="542"/>
                  </a:lnTo>
                  <a:lnTo>
                    <a:pt x="7436" y="542"/>
                  </a:lnTo>
                  <a:lnTo>
                    <a:pt x="7512" y="729"/>
                  </a:lnTo>
                  <a:lnTo>
                    <a:pt x="7628" y="729"/>
                  </a:lnTo>
                  <a:close/>
                  <a:moveTo>
                    <a:pt x="7402" y="459"/>
                  </a:moveTo>
                  <a:lnTo>
                    <a:pt x="7111" y="459"/>
                  </a:lnTo>
                  <a:lnTo>
                    <a:pt x="7256" y="100"/>
                  </a:lnTo>
                  <a:lnTo>
                    <a:pt x="7402" y="45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4581525"/>
            <a:ext cx="8207375" cy="10795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i-FI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8313" y="5661025"/>
            <a:ext cx="8207375" cy="720725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i-FI" noProof="0" smtClean="0"/>
              <a:t>Click to edit Master subtitle style</a:t>
            </a: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51369BD-F62A-4CFB-AF15-162E3608603D}" type="datetime1">
              <a:rPr lang="fi-FI" smtClean="0"/>
              <a:t>19.10.2016</a:t>
            </a:fld>
            <a:endParaRPr lang="fi-FI"/>
          </a:p>
        </p:txBody>
      </p:sp>
      <p:sp>
        <p:nvSpPr>
          <p:cNvPr id="10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11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29506-0D43-48DE-A23F-335EC0AE223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478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3CE80-A329-4413-B265-5870A661DB5C}" type="datetime1">
              <a:rPr lang="fi-FI" smtClean="0"/>
              <a:t>19.10.2016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753EC-4C4A-4D37-8DEC-AFD25CA2ED0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7677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1463" y="260350"/>
            <a:ext cx="2054225" cy="5616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11863" cy="5616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A9AC5-1D8C-411A-8193-5DE60CFE5C92}" type="datetime1">
              <a:rPr lang="fi-FI" smtClean="0"/>
              <a:t>19.10.2016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E2FD1-00D4-496F-90E8-357F993F69A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0116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07375" cy="10080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84313"/>
            <a:ext cx="4032250" cy="43926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484313"/>
            <a:ext cx="4033838" cy="43926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D3FAC-F344-48BA-928D-36D2D30AFA55}" type="datetime1">
              <a:rPr lang="fi-FI" smtClean="0"/>
              <a:t>19.10.2016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C1A9B5-23DC-41CE-9CA7-8CBF3F275D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8578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3"/>
          <p:cNvSpPr>
            <a:spLocks noChangeArrowheads="1"/>
          </p:cNvSpPr>
          <p:nvPr/>
        </p:nvSpPr>
        <p:spPr bwMode="auto">
          <a:xfrm>
            <a:off x="0" y="6561138"/>
            <a:ext cx="9144000" cy="29686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defRPr/>
            </a:pPr>
            <a:endParaRPr lang="en-US" altLang="fi-FI" sz="2400" smtClean="0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0" y="0"/>
            <a:ext cx="9144000" cy="3824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defRPr/>
            </a:pPr>
            <a:endParaRPr lang="en-US" altLang="fi-FI" sz="2400" smtClean="0">
              <a:solidFill>
                <a:srgbClr val="000000"/>
              </a:solidFill>
            </a:endParaRPr>
          </a:p>
        </p:txBody>
      </p: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3041650" y="5414963"/>
            <a:ext cx="3275013" cy="123825"/>
            <a:chOff x="1201" y="2205"/>
            <a:chExt cx="3358" cy="126"/>
          </a:xfrm>
        </p:grpSpPr>
        <p:sp>
          <p:nvSpPr>
            <p:cNvPr id="7" name="Freeform 34"/>
            <p:cNvSpPr>
              <a:spLocks noEditPoints="1"/>
            </p:cNvSpPr>
            <p:nvPr userDrawn="1"/>
          </p:nvSpPr>
          <p:spPr bwMode="auto">
            <a:xfrm>
              <a:off x="2547" y="2205"/>
              <a:ext cx="2012" cy="126"/>
            </a:xfrm>
            <a:custGeom>
              <a:avLst/>
              <a:gdLst>
                <a:gd name="T0" fmla="*/ 0 w 12075"/>
                <a:gd name="T1" fmla="*/ 0 h 758"/>
                <a:gd name="T2" fmla="*/ 0 w 12075"/>
                <a:gd name="T3" fmla="*/ 0 h 758"/>
                <a:gd name="T4" fmla="*/ 0 w 12075"/>
                <a:gd name="T5" fmla="*/ 0 h 758"/>
                <a:gd name="T6" fmla="*/ 0 w 12075"/>
                <a:gd name="T7" fmla="*/ 0 h 758"/>
                <a:gd name="T8" fmla="*/ 0 w 12075"/>
                <a:gd name="T9" fmla="*/ 0 h 758"/>
                <a:gd name="T10" fmla="*/ 0 w 12075"/>
                <a:gd name="T11" fmla="*/ 0 h 758"/>
                <a:gd name="T12" fmla="*/ 0 w 12075"/>
                <a:gd name="T13" fmla="*/ 0 h 758"/>
                <a:gd name="T14" fmla="*/ 0 w 12075"/>
                <a:gd name="T15" fmla="*/ 0 h 758"/>
                <a:gd name="T16" fmla="*/ 0 w 12075"/>
                <a:gd name="T17" fmla="*/ 0 h 758"/>
                <a:gd name="T18" fmla="*/ 0 w 12075"/>
                <a:gd name="T19" fmla="*/ 0 h 758"/>
                <a:gd name="T20" fmla="*/ 0 w 12075"/>
                <a:gd name="T21" fmla="*/ 0 h 758"/>
                <a:gd name="T22" fmla="*/ 0 w 12075"/>
                <a:gd name="T23" fmla="*/ 0 h 758"/>
                <a:gd name="T24" fmla="*/ 0 w 12075"/>
                <a:gd name="T25" fmla="*/ 0 h 758"/>
                <a:gd name="T26" fmla="*/ 0 w 12075"/>
                <a:gd name="T27" fmla="*/ 0 h 758"/>
                <a:gd name="T28" fmla="*/ 0 w 12075"/>
                <a:gd name="T29" fmla="*/ 0 h 758"/>
                <a:gd name="T30" fmla="*/ 0 w 12075"/>
                <a:gd name="T31" fmla="*/ 0 h 758"/>
                <a:gd name="T32" fmla="*/ 0 w 12075"/>
                <a:gd name="T33" fmla="*/ 0 h 758"/>
                <a:gd name="T34" fmla="*/ 0 w 12075"/>
                <a:gd name="T35" fmla="*/ 0 h 758"/>
                <a:gd name="T36" fmla="*/ 0 w 12075"/>
                <a:gd name="T37" fmla="*/ 0 h 758"/>
                <a:gd name="T38" fmla="*/ 0 w 12075"/>
                <a:gd name="T39" fmla="*/ 0 h 758"/>
                <a:gd name="T40" fmla="*/ 0 w 12075"/>
                <a:gd name="T41" fmla="*/ 0 h 758"/>
                <a:gd name="T42" fmla="*/ 0 w 12075"/>
                <a:gd name="T43" fmla="*/ 0 h 758"/>
                <a:gd name="T44" fmla="*/ 0 w 12075"/>
                <a:gd name="T45" fmla="*/ 0 h 758"/>
                <a:gd name="T46" fmla="*/ 0 w 12075"/>
                <a:gd name="T47" fmla="*/ 0 h 758"/>
                <a:gd name="T48" fmla="*/ 0 w 12075"/>
                <a:gd name="T49" fmla="*/ 0 h 758"/>
                <a:gd name="T50" fmla="*/ 0 w 12075"/>
                <a:gd name="T51" fmla="*/ 0 h 758"/>
                <a:gd name="T52" fmla="*/ 0 w 12075"/>
                <a:gd name="T53" fmla="*/ 0 h 758"/>
                <a:gd name="T54" fmla="*/ 0 w 12075"/>
                <a:gd name="T55" fmla="*/ 0 h 758"/>
                <a:gd name="T56" fmla="*/ 0 w 12075"/>
                <a:gd name="T57" fmla="*/ 0 h 758"/>
                <a:gd name="T58" fmla="*/ 0 w 12075"/>
                <a:gd name="T59" fmla="*/ 0 h 758"/>
                <a:gd name="T60" fmla="*/ 0 w 12075"/>
                <a:gd name="T61" fmla="*/ 0 h 758"/>
                <a:gd name="T62" fmla="*/ 0 w 12075"/>
                <a:gd name="T63" fmla="*/ 0 h 758"/>
                <a:gd name="T64" fmla="*/ 0 w 12075"/>
                <a:gd name="T65" fmla="*/ 0 h 758"/>
                <a:gd name="T66" fmla="*/ 0 w 12075"/>
                <a:gd name="T67" fmla="*/ 0 h 758"/>
                <a:gd name="T68" fmla="*/ 0 w 12075"/>
                <a:gd name="T69" fmla="*/ 0 h 758"/>
                <a:gd name="T70" fmla="*/ 0 w 12075"/>
                <a:gd name="T71" fmla="*/ 0 h 758"/>
                <a:gd name="T72" fmla="*/ 0 w 12075"/>
                <a:gd name="T73" fmla="*/ 0 h 758"/>
                <a:gd name="T74" fmla="*/ 0 w 12075"/>
                <a:gd name="T75" fmla="*/ 0 h 758"/>
                <a:gd name="T76" fmla="*/ 0 w 12075"/>
                <a:gd name="T77" fmla="*/ 0 h 758"/>
                <a:gd name="T78" fmla="*/ 0 w 12075"/>
                <a:gd name="T79" fmla="*/ 0 h 758"/>
                <a:gd name="T80" fmla="*/ 0 w 12075"/>
                <a:gd name="T81" fmla="*/ 0 h 758"/>
                <a:gd name="T82" fmla="*/ 0 w 12075"/>
                <a:gd name="T83" fmla="*/ 0 h 758"/>
                <a:gd name="T84" fmla="*/ 0 w 12075"/>
                <a:gd name="T85" fmla="*/ 0 h 758"/>
                <a:gd name="T86" fmla="*/ 0 w 12075"/>
                <a:gd name="T87" fmla="*/ 0 h 758"/>
                <a:gd name="T88" fmla="*/ 0 w 12075"/>
                <a:gd name="T89" fmla="*/ 0 h 758"/>
                <a:gd name="T90" fmla="*/ 0 w 12075"/>
                <a:gd name="T91" fmla="*/ 0 h 758"/>
                <a:gd name="T92" fmla="*/ 0 w 12075"/>
                <a:gd name="T93" fmla="*/ 0 h 758"/>
                <a:gd name="T94" fmla="*/ 0 w 12075"/>
                <a:gd name="T95" fmla="*/ 0 h 758"/>
                <a:gd name="T96" fmla="*/ 0 w 12075"/>
                <a:gd name="T97" fmla="*/ 0 h 758"/>
                <a:gd name="T98" fmla="*/ 0 w 12075"/>
                <a:gd name="T99" fmla="*/ 0 h 758"/>
                <a:gd name="T100" fmla="*/ 0 w 12075"/>
                <a:gd name="T101" fmla="*/ 0 h 758"/>
                <a:gd name="T102" fmla="*/ 0 w 12075"/>
                <a:gd name="T103" fmla="*/ 0 h 758"/>
                <a:gd name="T104" fmla="*/ 0 w 12075"/>
                <a:gd name="T105" fmla="*/ 0 h 758"/>
                <a:gd name="T106" fmla="*/ 0 w 12075"/>
                <a:gd name="T107" fmla="*/ 0 h 758"/>
                <a:gd name="T108" fmla="*/ 0 w 12075"/>
                <a:gd name="T109" fmla="*/ 0 h 758"/>
                <a:gd name="T110" fmla="*/ 0 w 12075"/>
                <a:gd name="T111" fmla="*/ 0 h 758"/>
                <a:gd name="T112" fmla="*/ 0 w 12075"/>
                <a:gd name="T113" fmla="*/ 0 h 758"/>
                <a:gd name="T114" fmla="*/ 0 w 12075"/>
                <a:gd name="T115" fmla="*/ 0 h 758"/>
                <a:gd name="T116" fmla="*/ 0 w 12075"/>
                <a:gd name="T117" fmla="*/ 0 h 758"/>
                <a:gd name="T118" fmla="*/ 0 w 12075"/>
                <a:gd name="T119" fmla="*/ 0 h 758"/>
                <a:gd name="T120" fmla="*/ 0 w 12075"/>
                <a:gd name="T121" fmla="*/ 0 h 758"/>
                <a:gd name="T122" fmla="*/ 0 w 12075"/>
                <a:gd name="T123" fmla="*/ 0 h 758"/>
                <a:gd name="T124" fmla="*/ 0 w 12075"/>
                <a:gd name="T125" fmla="*/ 0 h 758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2075" h="758">
                  <a:moveTo>
                    <a:pt x="571" y="745"/>
                  </a:moveTo>
                  <a:lnTo>
                    <a:pt x="571" y="16"/>
                  </a:lnTo>
                  <a:lnTo>
                    <a:pt x="462" y="16"/>
                  </a:lnTo>
                  <a:lnTo>
                    <a:pt x="462" y="314"/>
                  </a:lnTo>
                  <a:lnTo>
                    <a:pt x="106" y="314"/>
                  </a:lnTo>
                  <a:lnTo>
                    <a:pt x="106" y="16"/>
                  </a:lnTo>
                  <a:lnTo>
                    <a:pt x="0" y="16"/>
                  </a:lnTo>
                  <a:lnTo>
                    <a:pt x="0" y="745"/>
                  </a:lnTo>
                  <a:lnTo>
                    <a:pt x="106" y="745"/>
                  </a:lnTo>
                  <a:lnTo>
                    <a:pt x="106" y="407"/>
                  </a:lnTo>
                  <a:lnTo>
                    <a:pt x="462" y="407"/>
                  </a:lnTo>
                  <a:lnTo>
                    <a:pt x="462" y="745"/>
                  </a:lnTo>
                  <a:lnTo>
                    <a:pt x="571" y="745"/>
                  </a:lnTo>
                  <a:close/>
                  <a:moveTo>
                    <a:pt x="1379" y="16"/>
                  </a:moveTo>
                  <a:lnTo>
                    <a:pt x="1257" y="16"/>
                  </a:lnTo>
                  <a:lnTo>
                    <a:pt x="1036" y="342"/>
                  </a:lnTo>
                  <a:lnTo>
                    <a:pt x="816" y="16"/>
                  </a:lnTo>
                  <a:lnTo>
                    <a:pt x="692" y="16"/>
                  </a:lnTo>
                  <a:lnTo>
                    <a:pt x="981" y="444"/>
                  </a:lnTo>
                  <a:lnTo>
                    <a:pt x="981" y="745"/>
                  </a:lnTo>
                  <a:lnTo>
                    <a:pt x="1089" y="745"/>
                  </a:lnTo>
                  <a:lnTo>
                    <a:pt x="1089" y="444"/>
                  </a:lnTo>
                  <a:lnTo>
                    <a:pt x="1379" y="16"/>
                  </a:lnTo>
                  <a:close/>
                  <a:moveTo>
                    <a:pt x="2133" y="16"/>
                  </a:moveTo>
                  <a:lnTo>
                    <a:pt x="2019" y="16"/>
                  </a:lnTo>
                  <a:lnTo>
                    <a:pt x="1793" y="635"/>
                  </a:lnTo>
                  <a:lnTo>
                    <a:pt x="1568" y="16"/>
                  </a:lnTo>
                  <a:lnTo>
                    <a:pt x="1451" y="16"/>
                  </a:lnTo>
                  <a:lnTo>
                    <a:pt x="1722" y="745"/>
                  </a:lnTo>
                  <a:lnTo>
                    <a:pt x="1866" y="745"/>
                  </a:lnTo>
                  <a:lnTo>
                    <a:pt x="2133" y="16"/>
                  </a:lnTo>
                  <a:close/>
                  <a:moveTo>
                    <a:pt x="2416" y="745"/>
                  </a:moveTo>
                  <a:lnTo>
                    <a:pt x="2416" y="16"/>
                  </a:lnTo>
                  <a:lnTo>
                    <a:pt x="2310" y="16"/>
                  </a:lnTo>
                  <a:lnTo>
                    <a:pt x="2310" y="745"/>
                  </a:lnTo>
                  <a:lnTo>
                    <a:pt x="2416" y="745"/>
                  </a:lnTo>
                  <a:close/>
                  <a:moveTo>
                    <a:pt x="3251" y="745"/>
                  </a:moveTo>
                  <a:lnTo>
                    <a:pt x="3251" y="16"/>
                  </a:lnTo>
                  <a:lnTo>
                    <a:pt x="3143" y="16"/>
                  </a:lnTo>
                  <a:lnTo>
                    <a:pt x="3143" y="598"/>
                  </a:lnTo>
                  <a:lnTo>
                    <a:pt x="3139" y="598"/>
                  </a:lnTo>
                  <a:lnTo>
                    <a:pt x="2819" y="16"/>
                  </a:lnTo>
                  <a:lnTo>
                    <a:pt x="2679" y="16"/>
                  </a:lnTo>
                  <a:lnTo>
                    <a:pt x="2679" y="745"/>
                  </a:lnTo>
                  <a:lnTo>
                    <a:pt x="2787" y="745"/>
                  </a:lnTo>
                  <a:lnTo>
                    <a:pt x="2787" y="160"/>
                  </a:lnTo>
                  <a:lnTo>
                    <a:pt x="2791" y="160"/>
                  </a:lnTo>
                  <a:lnTo>
                    <a:pt x="3111" y="745"/>
                  </a:lnTo>
                  <a:lnTo>
                    <a:pt x="3251" y="745"/>
                  </a:lnTo>
                  <a:close/>
                  <a:moveTo>
                    <a:pt x="4075" y="16"/>
                  </a:moveTo>
                  <a:lnTo>
                    <a:pt x="3959" y="16"/>
                  </a:lnTo>
                  <a:lnTo>
                    <a:pt x="3735" y="635"/>
                  </a:lnTo>
                  <a:lnTo>
                    <a:pt x="3510" y="16"/>
                  </a:lnTo>
                  <a:lnTo>
                    <a:pt x="3391" y="16"/>
                  </a:lnTo>
                  <a:lnTo>
                    <a:pt x="3663" y="745"/>
                  </a:lnTo>
                  <a:lnTo>
                    <a:pt x="3806" y="745"/>
                  </a:lnTo>
                  <a:lnTo>
                    <a:pt x="4075" y="16"/>
                  </a:lnTo>
                  <a:close/>
                  <a:moveTo>
                    <a:pt x="4868" y="380"/>
                  </a:moveTo>
                  <a:lnTo>
                    <a:pt x="4867" y="340"/>
                  </a:lnTo>
                  <a:lnTo>
                    <a:pt x="4863" y="302"/>
                  </a:lnTo>
                  <a:lnTo>
                    <a:pt x="4856" y="265"/>
                  </a:lnTo>
                  <a:lnTo>
                    <a:pt x="4846" y="232"/>
                  </a:lnTo>
                  <a:lnTo>
                    <a:pt x="4833" y="199"/>
                  </a:lnTo>
                  <a:lnTo>
                    <a:pt x="4817" y="167"/>
                  </a:lnTo>
                  <a:lnTo>
                    <a:pt x="4799" y="139"/>
                  </a:lnTo>
                  <a:lnTo>
                    <a:pt x="4779" y="112"/>
                  </a:lnTo>
                  <a:lnTo>
                    <a:pt x="4754" y="86"/>
                  </a:lnTo>
                  <a:lnTo>
                    <a:pt x="4726" y="64"/>
                  </a:lnTo>
                  <a:lnTo>
                    <a:pt x="4696" y="45"/>
                  </a:lnTo>
                  <a:lnTo>
                    <a:pt x="4664" y="29"/>
                  </a:lnTo>
                  <a:lnTo>
                    <a:pt x="4630" y="18"/>
                  </a:lnTo>
                  <a:lnTo>
                    <a:pt x="4595" y="9"/>
                  </a:lnTo>
                  <a:lnTo>
                    <a:pt x="4557" y="3"/>
                  </a:lnTo>
                  <a:lnTo>
                    <a:pt x="4516" y="2"/>
                  </a:lnTo>
                  <a:lnTo>
                    <a:pt x="4475" y="3"/>
                  </a:lnTo>
                  <a:lnTo>
                    <a:pt x="4437" y="9"/>
                  </a:lnTo>
                  <a:lnTo>
                    <a:pt x="4400" y="18"/>
                  </a:lnTo>
                  <a:lnTo>
                    <a:pt x="4366" y="29"/>
                  </a:lnTo>
                  <a:lnTo>
                    <a:pt x="4335" y="45"/>
                  </a:lnTo>
                  <a:lnTo>
                    <a:pt x="4305" y="64"/>
                  </a:lnTo>
                  <a:lnTo>
                    <a:pt x="4278" y="86"/>
                  </a:lnTo>
                  <a:lnTo>
                    <a:pt x="4253" y="112"/>
                  </a:lnTo>
                  <a:lnTo>
                    <a:pt x="4232" y="138"/>
                  </a:lnTo>
                  <a:lnTo>
                    <a:pt x="4214" y="167"/>
                  </a:lnTo>
                  <a:lnTo>
                    <a:pt x="4198" y="198"/>
                  </a:lnTo>
                  <a:lnTo>
                    <a:pt x="4186" y="230"/>
                  </a:lnTo>
                  <a:lnTo>
                    <a:pt x="4177" y="265"/>
                  </a:lnTo>
                  <a:lnTo>
                    <a:pt x="4170" y="301"/>
                  </a:lnTo>
                  <a:lnTo>
                    <a:pt x="4166" y="340"/>
                  </a:lnTo>
                  <a:lnTo>
                    <a:pt x="4164" y="380"/>
                  </a:lnTo>
                  <a:lnTo>
                    <a:pt x="4166" y="421"/>
                  </a:lnTo>
                  <a:lnTo>
                    <a:pt x="4170" y="459"/>
                  </a:lnTo>
                  <a:lnTo>
                    <a:pt x="4177" y="495"/>
                  </a:lnTo>
                  <a:lnTo>
                    <a:pt x="4187" y="530"/>
                  </a:lnTo>
                  <a:lnTo>
                    <a:pt x="4200" y="561"/>
                  </a:lnTo>
                  <a:lnTo>
                    <a:pt x="4214" y="592"/>
                  </a:lnTo>
                  <a:lnTo>
                    <a:pt x="4232" y="621"/>
                  </a:lnTo>
                  <a:lnTo>
                    <a:pt x="4253" y="647"/>
                  </a:lnTo>
                  <a:lnTo>
                    <a:pt x="4278" y="674"/>
                  </a:lnTo>
                  <a:lnTo>
                    <a:pt x="4305" y="696"/>
                  </a:lnTo>
                  <a:lnTo>
                    <a:pt x="4335" y="715"/>
                  </a:lnTo>
                  <a:lnTo>
                    <a:pt x="4366" y="730"/>
                  </a:lnTo>
                  <a:lnTo>
                    <a:pt x="4400" y="742"/>
                  </a:lnTo>
                  <a:lnTo>
                    <a:pt x="4437" y="751"/>
                  </a:lnTo>
                  <a:lnTo>
                    <a:pt x="4475" y="756"/>
                  </a:lnTo>
                  <a:lnTo>
                    <a:pt x="4516" y="758"/>
                  </a:lnTo>
                  <a:lnTo>
                    <a:pt x="4557" y="756"/>
                  </a:lnTo>
                  <a:lnTo>
                    <a:pt x="4595" y="751"/>
                  </a:lnTo>
                  <a:lnTo>
                    <a:pt x="4630" y="742"/>
                  </a:lnTo>
                  <a:lnTo>
                    <a:pt x="4664" y="730"/>
                  </a:lnTo>
                  <a:lnTo>
                    <a:pt x="4696" y="715"/>
                  </a:lnTo>
                  <a:lnTo>
                    <a:pt x="4726" y="696"/>
                  </a:lnTo>
                  <a:lnTo>
                    <a:pt x="4754" y="674"/>
                  </a:lnTo>
                  <a:lnTo>
                    <a:pt x="4779" y="647"/>
                  </a:lnTo>
                  <a:lnTo>
                    <a:pt x="4799" y="620"/>
                  </a:lnTo>
                  <a:lnTo>
                    <a:pt x="4817" y="592"/>
                  </a:lnTo>
                  <a:lnTo>
                    <a:pt x="4833" y="561"/>
                  </a:lnTo>
                  <a:lnTo>
                    <a:pt x="4846" y="529"/>
                  </a:lnTo>
                  <a:lnTo>
                    <a:pt x="4856" y="495"/>
                  </a:lnTo>
                  <a:lnTo>
                    <a:pt x="4863" y="459"/>
                  </a:lnTo>
                  <a:lnTo>
                    <a:pt x="4867" y="421"/>
                  </a:lnTo>
                  <a:lnTo>
                    <a:pt x="4868" y="380"/>
                  </a:lnTo>
                  <a:close/>
                  <a:moveTo>
                    <a:pt x="4757" y="380"/>
                  </a:moveTo>
                  <a:lnTo>
                    <a:pt x="4756" y="410"/>
                  </a:lnTo>
                  <a:lnTo>
                    <a:pt x="4754" y="440"/>
                  </a:lnTo>
                  <a:lnTo>
                    <a:pt x="4748" y="467"/>
                  </a:lnTo>
                  <a:lnTo>
                    <a:pt x="4741" y="493"/>
                  </a:lnTo>
                  <a:lnTo>
                    <a:pt x="4734" y="517"/>
                  </a:lnTo>
                  <a:lnTo>
                    <a:pt x="4722" y="541"/>
                  </a:lnTo>
                  <a:lnTo>
                    <a:pt x="4710" y="562"/>
                  </a:lnTo>
                  <a:lnTo>
                    <a:pt x="4694" y="584"/>
                  </a:lnTo>
                  <a:lnTo>
                    <a:pt x="4677" y="603"/>
                  </a:lnTo>
                  <a:lnTo>
                    <a:pt x="4659" y="619"/>
                  </a:lnTo>
                  <a:lnTo>
                    <a:pt x="4638" y="633"/>
                  </a:lnTo>
                  <a:lnTo>
                    <a:pt x="4617" y="644"/>
                  </a:lnTo>
                  <a:lnTo>
                    <a:pt x="4594" y="653"/>
                  </a:lnTo>
                  <a:lnTo>
                    <a:pt x="4569" y="660"/>
                  </a:lnTo>
                  <a:lnTo>
                    <a:pt x="4543" y="664"/>
                  </a:lnTo>
                  <a:lnTo>
                    <a:pt x="4516" y="665"/>
                  </a:lnTo>
                  <a:lnTo>
                    <a:pt x="4489" y="664"/>
                  </a:lnTo>
                  <a:lnTo>
                    <a:pt x="4463" y="660"/>
                  </a:lnTo>
                  <a:lnTo>
                    <a:pt x="4438" y="653"/>
                  </a:lnTo>
                  <a:lnTo>
                    <a:pt x="4415" y="644"/>
                  </a:lnTo>
                  <a:lnTo>
                    <a:pt x="4393" y="633"/>
                  </a:lnTo>
                  <a:lnTo>
                    <a:pt x="4373" y="619"/>
                  </a:lnTo>
                  <a:lnTo>
                    <a:pt x="4355" y="603"/>
                  </a:lnTo>
                  <a:lnTo>
                    <a:pt x="4338" y="584"/>
                  </a:lnTo>
                  <a:lnTo>
                    <a:pt x="4322" y="562"/>
                  </a:lnTo>
                  <a:lnTo>
                    <a:pt x="4310" y="541"/>
                  </a:lnTo>
                  <a:lnTo>
                    <a:pt x="4298" y="517"/>
                  </a:lnTo>
                  <a:lnTo>
                    <a:pt x="4289" y="493"/>
                  </a:lnTo>
                  <a:lnTo>
                    <a:pt x="4282" y="467"/>
                  </a:lnTo>
                  <a:lnTo>
                    <a:pt x="4277" y="440"/>
                  </a:lnTo>
                  <a:lnTo>
                    <a:pt x="4274" y="410"/>
                  </a:lnTo>
                  <a:lnTo>
                    <a:pt x="4273" y="380"/>
                  </a:lnTo>
                  <a:lnTo>
                    <a:pt x="4274" y="350"/>
                  </a:lnTo>
                  <a:lnTo>
                    <a:pt x="4277" y="322"/>
                  </a:lnTo>
                  <a:lnTo>
                    <a:pt x="4282" y="293"/>
                  </a:lnTo>
                  <a:lnTo>
                    <a:pt x="4289" y="268"/>
                  </a:lnTo>
                  <a:lnTo>
                    <a:pt x="4298" y="243"/>
                  </a:lnTo>
                  <a:lnTo>
                    <a:pt x="4310" y="220"/>
                  </a:lnTo>
                  <a:lnTo>
                    <a:pt x="4322" y="198"/>
                  </a:lnTo>
                  <a:lnTo>
                    <a:pt x="4338" y="178"/>
                  </a:lnTo>
                  <a:lnTo>
                    <a:pt x="4355" y="158"/>
                  </a:lnTo>
                  <a:lnTo>
                    <a:pt x="4374" y="142"/>
                  </a:lnTo>
                  <a:lnTo>
                    <a:pt x="4393" y="127"/>
                  </a:lnTo>
                  <a:lnTo>
                    <a:pt x="4415" y="116"/>
                  </a:lnTo>
                  <a:lnTo>
                    <a:pt x="4439" y="107"/>
                  </a:lnTo>
                  <a:lnTo>
                    <a:pt x="4463" y="100"/>
                  </a:lnTo>
                  <a:lnTo>
                    <a:pt x="4489" y="97"/>
                  </a:lnTo>
                  <a:lnTo>
                    <a:pt x="4516" y="95"/>
                  </a:lnTo>
                  <a:lnTo>
                    <a:pt x="4543" y="97"/>
                  </a:lnTo>
                  <a:lnTo>
                    <a:pt x="4569" y="100"/>
                  </a:lnTo>
                  <a:lnTo>
                    <a:pt x="4593" y="107"/>
                  </a:lnTo>
                  <a:lnTo>
                    <a:pt x="4616" y="116"/>
                  </a:lnTo>
                  <a:lnTo>
                    <a:pt x="4637" y="127"/>
                  </a:lnTo>
                  <a:lnTo>
                    <a:pt x="4658" y="142"/>
                  </a:lnTo>
                  <a:lnTo>
                    <a:pt x="4677" y="158"/>
                  </a:lnTo>
                  <a:lnTo>
                    <a:pt x="4694" y="178"/>
                  </a:lnTo>
                  <a:lnTo>
                    <a:pt x="4710" y="198"/>
                  </a:lnTo>
                  <a:lnTo>
                    <a:pt x="4722" y="220"/>
                  </a:lnTo>
                  <a:lnTo>
                    <a:pt x="4734" y="243"/>
                  </a:lnTo>
                  <a:lnTo>
                    <a:pt x="4741" y="268"/>
                  </a:lnTo>
                  <a:lnTo>
                    <a:pt x="4748" y="293"/>
                  </a:lnTo>
                  <a:lnTo>
                    <a:pt x="4754" y="322"/>
                  </a:lnTo>
                  <a:lnTo>
                    <a:pt x="4756" y="350"/>
                  </a:lnTo>
                  <a:lnTo>
                    <a:pt x="4757" y="380"/>
                  </a:lnTo>
                  <a:close/>
                  <a:moveTo>
                    <a:pt x="5179" y="745"/>
                  </a:moveTo>
                  <a:lnTo>
                    <a:pt x="5179" y="16"/>
                  </a:lnTo>
                  <a:lnTo>
                    <a:pt x="5072" y="16"/>
                  </a:lnTo>
                  <a:lnTo>
                    <a:pt x="5072" y="745"/>
                  </a:lnTo>
                  <a:lnTo>
                    <a:pt x="5179" y="745"/>
                  </a:lnTo>
                  <a:close/>
                  <a:moveTo>
                    <a:pt x="6012" y="745"/>
                  </a:moveTo>
                  <a:lnTo>
                    <a:pt x="6012" y="16"/>
                  </a:lnTo>
                  <a:lnTo>
                    <a:pt x="5905" y="16"/>
                  </a:lnTo>
                  <a:lnTo>
                    <a:pt x="5905" y="598"/>
                  </a:lnTo>
                  <a:lnTo>
                    <a:pt x="5900" y="598"/>
                  </a:lnTo>
                  <a:lnTo>
                    <a:pt x="5580" y="16"/>
                  </a:lnTo>
                  <a:lnTo>
                    <a:pt x="5441" y="16"/>
                  </a:lnTo>
                  <a:lnTo>
                    <a:pt x="5441" y="745"/>
                  </a:lnTo>
                  <a:lnTo>
                    <a:pt x="5549" y="745"/>
                  </a:lnTo>
                  <a:lnTo>
                    <a:pt x="5549" y="160"/>
                  </a:lnTo>
                  <a:lnTo>
                    <a:pt x="5552" y="160"/>
                  </a:lnTo>
                  <a:lnTo>
                    <a:pt x="5873" y="745"/>
                  </a:lnTo>
                  <a:lnTo>
                    <a:pt x="6012" y="745"/>
                  </a:lnTo>
                  <a:close/>
                  <a:moveTo>
                    <a:pt x="6811" y="745"/>
                  </a:moveTo>
                  <a:lnTo>
                    <a:pt x="6811" y="16"/>
                  </a:lnTo>
                  <a:lnTo>
                    <a:pt x="6704" y="16"/>
                  </a:lnTo>
                  <a:lnTo>
                    <a:pt x="6704" y="598"/>
                  </a:lnTo>
                  <a:lnTo>
                    <a:pt x="6700" y="598"/>
                  </a:lnTo>
                  <a:lnTo>
                    <a:pt x="6381" y="16"/>
                  </a:lnTo>
                  <a:lnTo>
                    <a:pt x="6241" y="16"/>
                  </a:lnTo>
                  <a:lnTo>
                    <a:pt x="6241" y="745"/>
                  </a:lnTo>
                  <a:lnTo>
                    <a:pt x="6349" y="745"/>
                  </a:lnTo>
                  <a:lnTo>
                    <a:pt x="6349" y="160"/>
                  </a:lnTo>
                  <a:lnTo>
                    <a:pt x="6351" y="160"/>
                  </a:lnTo>
                  <a:lnTo>
                    <a:pt x="6672" y="745"/>
                  </a:lnTo>
                  <a:lnTo>
                    <a:pt x="6811" y="745"/>
                  </a:lnTo>
                  <a:close/>
                  <a:moveTo>
                    <a:pt x="7161" y="745"/>
                  </a:moveTo>
                  <a:lnTo>
                    <a:pt x="7161" y="16"/>
                  </a:lnTo>
                  <a:lnTo>
                    <a:pt x="7054" y="16"/>
                  </a:lnTo>
                  <a:lnTo>
                    <a:pt x="7054" y="745"/>
                  </a:lnTo>
                  <a:lnTo>
                    <a:pt x="7161" y="745"/>
                  </a:lnTo>
                  <a:close/>
                  <a:moveTo>
                    <a:pt x="7959" y="745"/>
                  </a:moveTo>
                  <a:lnTo>
                    <a:pt x="7959" y="16"/>
                  </a:lnTo>
                  <a:lnTo>
                    <a:pt x="7851" y="16"/>
                  </a:lnTo>
                  <a:lnTo>
                    <a:pt x="7851" y="598"/>
                  </a:lnTo>
                  <a:lnTo>
                    <a:pt x="7846" y="598"/>
                  </a:lnTo>
                  <a:lnTo>
                    <a:pt x="7527" y="16"/>
                  </a:lnTo>
                  <a:lnTo>
                    <a:pt x="7387" y="16"/>
                  </a:lnTo>
                  <a:lnTo>
                    <a:pt x="7387" y="745"/>
                  </a:lnTo>
                  <a:lnTo>
                    <a:pt x="7495" y="745"/>
                  </a:lnTo>
                  <a:lnTo>
                    <a:pt x="7495" y="160"/>
                  </a:lnTo>
                  <a:lnTo>
                    <a:pt x="7498" y="160"/>
                  </a:lnTo>
                  <a:lnTo>
                    <a:pt x="7819" y="745"/>
                  </a:lnTo>
                  <a:lnTo>
                    <a:pt x="7959" y="745"/>
                  </a:lnTo>
                  <a:close/>
                  <a:moveTo>
                    <a:pt x="8930" y="745"/>
                  </a:moveTo>
                  <a:lnTo>
                    <a:pt x="8930" y="651"/>
                  </a:lnTo>
                  <a:lnTo>
                    <a:pt x="8629" y="651"/>
                  </a:lnTo>
                  <a:lnTo>
                    <a:pt x="8629" y="16"/>
                  </a:lnTo>
                  <a:lnTo>
                    <a:pt x="8522" y="16"/>
                  </a:lnTo>
                  <a:lnTo>
                    <a:pt x="8522" y="745"/>
                  </a:lnTo>
                  <a:lnTo>
                    <a:pt x="8930" y="745"/>
                  </a:lnTo>
                  <a:close/>
                  <a:moveTo>
                    <a:pt x="9779" y="745"/>
                  </a:moveTo>
                  <a:lnTo>
                    <a:pt x="9458" y="16"/>
                  </a:lnTo>
                  <a:lnTo>
                    <a:pt x="9356" y="16"/>
                  </a:lnTo>
                  <a:lnTo>
                    <a:pt x="9036" y="745"/>
                  </a:lnTo>
                  <a:lnTo>
                    <a:pt x="9151" y="745"/>
                  </a:lnTo>
                  <a:lnTo>
                    <a:pt x="9227" y="558"/>
                  </a:lnTo>
                  <a:lnTo>
                    <a:pt x="9587" y="558"/>
                  </a:lnTo>
                  <a:lnTo>
                    <a:pt x="9665" y="745"/>
                  </a:lnTo>
                  <a:lnTo>
                    <a:pt x="9779" y="745"/>
                  </a:lnTo>
                  <a:close/>
                  <a:moveTo>
                    <a:pt x="9554" y="475"/>
                  </a:moveTo>
                  <a:lnTo>
                    <a:pt x="9262" y="475"/>
                  </a:lnTo>
                  <a:lnTo>
                    <a:pt x="9407" y="116"/>
                  </a:lnTo>
                  <a:lnTo>
                    <a:pt x="9554" y="475"/>
                  </a:lnTo>
                  <a:close/>
                  <a:moveTo>
                    <a:pt x="10024" y="745"/>
                  </a:moveTo>
                  <a:lnTo>
                    <a:pt x="10024" y="16"/>
                  </a:lnTo>
                  <a:lnTo>
                    <a:pt x="9918" y="16"/>
                  </a:lnTo>
                  <a:lnTo>
                    <a:pt x="9918" y="745"/>
                  </a:lnTo>
                  <a:lnTo>
                    <a:pt x="10024" y="745"/>
                  </a:lnTo>
                  <a:close/>
                  <a:moveTo>
                    <a:pt x="10726" y="107"/>
                  </a:moveTo>
                  <a:lnTo>
                    <a:pt x="10726" y="16"/>
                  </a:lnTo>
                  <a:lnTo>
                    <a:pt x="10170" y="16"/>
                  </a:lnTo>
                  <a:lnTo>
                    <a:pt x="10170" y="107"/>
                  </a:lnTo>
                  <a:lnTo>
                    <a:pt x="10395" y="107"/>
                  </a:lnTo>
                  <a:lnTo>
                    <a:pt x="10395" y="745"/>
                  </a:lnTo>
                  <a:lnTo>
                    <a:pt x="10502" y="745"/>
                  </a:lnTo>
                  <a:lnTo>
                    <a:pt x="10502" y="107"/>
                  </a:lnTo>
                  <a:lnTo>
                    <a:pt x="10726" y="107"/>
                  </a:lnTo>
                  <a:close/>
                  <a:moveTo>
                    <a:pt x="11505" y="380"/>
                  </a:moveTo>
                  <a:lnTo>
                    <a:pt x="11503" y="340"/>
                  </a:lnTo>
                  <a:lnTo>
                    <a:pt x="11499" y="302"/>
                  </a:lnTo>
                  <a:lnTo>
                    <a:pt x="11492" y="265"/>
                  </a:lnTo>
                  <a:lnTo>
                    <a:pt x="11482" y="232"/>
                  </a:lnTo>
                  <a:lnTo>
                    <a:pt x="11469" y="199"/>
                  </a:lnTo>
                  <a:lnTo>
                    <a:pt x="11454" y="167"/>
                  </a:lnTo>
                  <a:lnTo>
                    <a:pt x="11437" y="139"/>
                  </a:lnTo>
                  <a:lnTo>
                    <a:pt x="11415" y="112"/>
                  </a:lnTo>
                  <a:lnTo>
                    <a:pt x="11390" y="86"/>
                  </a:lnTo>
                  <a:lnTo>
                    <a:pt x="11363" y="64"/>
                  </a:lnTo>
                  <a:lnTo>
                    <a:pt x="11333" y="45"/>
                  </a:lnTo>
                  <a:lnTo>
                    <a:pt x="11302" y="29"/>
                  </a:lnTo>
                  <a:lnTo>
                    <a:pt x="11268" y="18"/>
                  </a:lnTo>
                  <a:lnTo>
                    <a:pt x="11231" y="9"/>
                  </a:lnTo>
                  <a:lnTo>
                    <a:pt x="11193" y="3"/>
                  </a:lnTo>
                  <a:lnTo>
                    <a:pt x="11152" y="2"/>
                  </a:lnTo>
                  <a:lnTo>
                    <a:pt x="11111" y="3"/>
                  </a:lnTo>
                  <a:lnTo>
                    <a:pt x="11073" y="9"/>
                  </a:lnTo>
                  <a:lnTo>
                    <a:pt x="11036" y="18"/>
                  </a:lnTo>
                  <a:lnTo>
                    <a:pt x="11002" y="29"/>
                  </a:lnTo>
                  <a:lnTo>
                    <a:pt x="10971" y="45"/>
                  </a:lnTo>
                  <a:lnTo>
                    <a:pt x="10941" y="64"/>
                  </a:lnTo>
                  <a:lnTo>
                    <a:pt x="10914" y="86"/>
                  </a:lnTo>
                  <a:lnTo>
                    <a:pt x="10889" y="112"/>
                  </a:lnTo>
                  <a:lnTo>
                    <a:pt x="10869" y="138"/>
                  </a:lnTo>
                  <a:lnTo>
                    <a:pt x="10851" y="167"/>
                  </a:lnTo>
                  <a:lnTo>
                    <a:pt x="10835" y="198"/>
                  </a:lnTo>
                  <a:lnTo>
                    <a:pt x="10822" y="230"/>
                  </a:lnTo>
                  <a:lnTo>
                    <a:pt x="10813" y="265"/>
                  </a:lnTo>
                  <a:lnTo>
                    <a:pt x="10806" y="301"/>
                  </a:lnTo>
                  <a:lnTo>
                    <a:pt x="10802" y="340"/>
                  </a:lnTo>
                  <a:lnTo>
                    <a:pt x="10801" y="380"/>
                  </a:lnTo>
                  <a:lnTo>
                    <a:pt x="10802" y="421"/>
                  </a:lnTo>
                  <a:lnTo>
                    <a:pt x="10806" y="459"/>
                  </a:lnTo>
                  <a:lnTo>
                    <a:pt x="10813" y="495"/>
                  </a:lnTo>
                  <a:lnTo>
                    <a:pt x="10823" y="530"/>
                  </a:lnTo>
                  <a:lnTo>
                    <a:pt x="10836" y="561"/>
                  </a:lnTo>
                  <a:lnTo>
                    <a:pt x="10851" y="592"/>
                  </a:lnTo>
                  <a:lnTo>
                    <a:pt x="10869" y="621"/>
                  </a:lnTo>
                  <a:lnTo>
                    <a:pt x="10889" y="647"/>
                  </a:lnTo>
                  <a:lnTo>
                    <a:pt x="10914" y="674"/>
                  </a:lnTo>
                  <a:lnTo>
                    <a:pt x="10941" y="696"/>
                  </a:lnTo>
                  <a:lnTo>
                    <a:pt x="10971" y="715"/>
                  </a:lnTo>
                  <a:lnTo>
                    <a:pt x="11002" y="730"/>
                  </a:lnTo>
                  <a:lnTo>
                    <a:pt x="11036" y="742"/>
                  </a:lnTo>
                  <a:lnTo>
                    <a:pt x="11073" y="751"/>
                  </a:lnTo>
                  <a:lnTo>
                    <a:pt x="11111" y="756"/>
                  </a:lnTo>
                  <a:lnTo>
                    <a:pt x="11152" y="758"/>
                  </a:lnTo>
                  <a:lnTo>
                    <a:pt x="11193" y="756"/>
                  </a:lnTo>
                  <a:lnTo>
                    <a:pt x="11231" y="751"/>
                  </a:lnTo>
                  <a:lnTo>
                    <a:pt x="11268" y="742"/>
                  </a:lnTo>
                  <a:lnTo>
                    <a:pt x="11302" y="730"/>
                  </a:lnTo>
                  <a:lnTo>
                    <a:pt x="11333" y="715"/>
                  </a:lnTo>
                  <a:lnTo>
                    <a:pt x="11363" y="696"/>
                  </a:lnTo>
                  <a:lnTo>
                    <a:pt x="11390" y="674"/>
                  </a:lnTo>
                  <a:lnTo>
                    <a:pt x="11415" y="647"/>
                  </a:lnTo>
                  <a:lnTo>
                    <a:pt x="11437" y="620"/>
                  </a:lnTo>
                  <a:lnTo>
                    <a:pt x="11454" y="592"/>
                  </a:lnTo>
                  <a:lnTo>
                    <a:pt x="11469" y="561"/>
                  </a:lnTo>
                  <a:lnTo>
                    <a:pt x="11482" y="529"/>
                  </a:lnTo>
                  <a:lnTo>
                    <a:pt x="11492" y="495"/>
                  </a:lnTo>
                  <a:lnTo>
                    <a:pt x="11499" y="459"/>
                  </a:lnTo>
                  <a:lnTo>
                    <a:pt x="11503" y="421"/>
                  </a:lnTo>
                  <a:lnTo>
                    <a:pt x="11505" y="380"/>
                  </a:lnTo>
                  <a:close/>
                  <a:moveTo>
                    <a:pt x="11395" y="380"/>
                  </a:moveTo>
                  <a:lnTo>
                    <a:pt x="11394" y="410"/>
                  </a:lnTo>
                  <a:lnTo>
                    <a:pt x="11390" y="440"/>
                  </a:lnTo>
                  <a:lnTo>
                    <a:pt x="11386" y="467"/>
                  </a:lnTo>
                  <a:lnTo>
                    <a:pt x="11379" y="493"/>
                  </a:lnTo>
                  <a:lnTo>
                    <a:pt x="11370" y="517"/>
                  </a:lnTo>
                  <a:lnTo>
                    <a:pt x="11358" y="541"/>
                  </a:lnTo>
                  <a:lnTo>
                    <a:pt x="11346" y="562"/>
                  </a:lnTo>
                  <a:lnTo>
                    <a:pt x="11331" y="584"/>
                  </a:lnTo>
                  <a:lnTo>
                    <a:pt x="11313" y="603"/>
                  </a:lnTo>
                  <a:lnTo>
                    <a:pt x="11295" y="619"/>
                  </a:lnTo>
                  <a:lnTo>
                    <a:pt x="11274" y="633"/>
                  </a:lnTo>
                  <a:lnTo>
                    <a:pt x="11253" y="644"/>
                  </a:lnTo>
                  <a:lnTo>
                    <a:pt x="11230" y="653"/>
                  </a:lnTo>
                  <a:lnTo>
                    <a:pt x="11205" y="660"/>
                  </a:lnTo>
                  <a:lnTo>
                    <a:pt x="11179" y="664"/>
                  </a:lnTo>
                  <a:lnTo>
                    <a:pt x="11152" y="665"/>
                  </a:lnTo>
                  <a:lnTo>
                    <a:pt x="11125" y="664"/>
                  </a:lnTo>
                  <a:lnTo>
                    <a:pt x="11099" y="660"/>
                  </a:lnTo>
                  <a:lnTo>
                    <a:pt x="11075" y="653"/>
                  </a:lnTo>
                  <a:lnTo>
                    <a:pt x="11051" y="644"/>
                  </a:lnTo>
                  <a:lnTo>
                    <a:pt x="11030" y="633"/>
                  </a:lnTo>
                  <a:lnTo>
                    <a:pt x="11009" y="619"/>
                  </a:lnTo>
                  <a:lnTo>
                    <a:pt x="10991" y="603"/>
                  </a:lnTo>
                  <a:lnTo>
                    <a:pt x="10974" y="584"/>
                  </a:lnTo>
                  <a:lnTo>
                    <a:pt x="10959" y="562"/>
                  </a:lnTo>
                  <a:lnTo>
                    <a:pt x="10946" y="541"/>
                  </a:lnTo>
                  <a:lnTo>
                    <a:pt x="10934" y="517"/>
                  </a:lnTo>
                  <a:lnTo>
                    <a:pt x="10925" y="493"/>
                  </a:lnTo>
                  <a:lnTo>
                    <a:pt x="10919" y="467"/>
                  </a:lnTo>
                  <a:lnTo>
                    <a:pt x="10914" y="440"/>
                  </a:lnTo>
                  <a:lnTo>
                    <a:pt x="10911" y="410"/>
                  </a:lnTo>
                  <a:lnTo>
                    <a:pt x="10909" y="380"/>
                  </a:lnTo>
                  <a:lnTo>
                    <a:pt x="10911" y="350"/>
                  </a:lnTo>
                  <a:lnTo>
                    <a:pt x="10914" y="322"/>
                  </a:lnTo>
                  <a:lnTo>
                    <a:pt x="10919" y="293"/>
                  </a:lnTo>
                  <a:lnTo>
                    <a:pt x="10925" y="268"/>
                  </a:lnTo>
                  <a:lnTo>
                    <a:pt x="10934" y="243"/>
                  </a:lnTo>
                  <a:lnTo>
                    <a:pt x="10946" y="220"/>
                  </a:lnTo>
                  <a:lnTo>
                    <a:pt x="10959" y="198"/>
                  </a:lnTo>
                  <a:lnTo>
                    <a:pt x="10974" y="178"/>
                  </a:lnTo>
                  <a:lnTo>
                    <a:pt x="10991" y="158"/>
                  </a:lnTo>
                  <a:lnTo>
                    <a:pt x="11010" y="142"/>
                  </a:lnTo>
                  <a:lnTo>
                    <a:pt x="11030" y="127"/>
                  </a:lnTo>
                  <a:lnTo>
                    <a:pt x="11051" y="116"/>
                  </a:lnTo>
                  <a:lnTo>
                    <a:pt x="11075" y="107"/>
                  </a:lnTo>
                  <a:lnTo>
                    <a:pt x="11099" y="100"/>
                  </a:lnTo>
                  <a:lnTo>
                    <a:pt x="11125" y="97"/>
                  </a:lnTo>
                  <a:lnTo>
                    <a:pt x="11152" y="95"/>
                  </a:lnTo>
                  <a:lnTo>
                    <a:pt x="11179" y="97"/>
                  </a:lnTo>
                  <a:lnTo>
                    <a:pt x="11205" y="100"/>
                  </a:lnTo>
                  <a:lnTo>
                    <a:pt x="11229" y="107"/>
                  </a:lnTo>
                  <a:lnTo>
                    <a:pt x="11252" y="116"/>
                  </a:lnTo>
                  <a:lnTo>
                    <a:pt x="11273" y="127"/>
                  </a:lnTo>
                  <a:lnTo>
                    <a:pt x="11294" y="142"/>
                  </a:lnTo>
                  <a:lnTo>
                    <a:pt x="11313" y="158"/>
                  </a:lnTo>
                  <a:lnTo>
                    <a:pt x="11331" y="178"/>
                  </a:lnTo>
                  <a:lnTo>
                    <a:pt x="11346" y="198"/>
                  </a:lnTo>
                  <a:lnTo>
                    <a:pt x="11358" y="220"/>
                  </a:lnTo>
                  <a:lnTo>
                    <a:pt x="11370" y="243"/>
                  </a:lnTo>
                  <a:lnTo>
                    <a:pt x="11379" y="268"/>
                  </a:lnTo>
                  <a:lnTo>
                    <a:pt x="11386" y="293"/>
                  </a:lnTo>
                  <a:lnTo>
                    <a:pt x="11390" y="322"/>
                  </a:lnTo>
                  <a:lnTo>
                    <a:pt x="11394" y="350"/>
                  </a:lnTo>
                  <a:lnTo>
                    <a:pt x="11395" y="380"/>
                  </a:lnTo>
                  <a:close/>
                  <a:moveTo>
                    <a:pt x="12075" y="548"/>
                  </a:moveTo>
                  <a:lnTo>
                    <a:pt x="12074" y="522"/>
                  </a:lnTo>
                  <a:lnTo>
                    <a:pt x="12070" y="498"/>
                  </a:lnTo>
                  <a:lnTo>
                    <a:pt x="12063" y="475"/>
                  </a:lnTo>
                  <a:lnTo>
                    <a:pt x="12054" y="452"/>
                  </a:lnTo>
                  <a:lnTo>
                    <a:pt x="12043" y="432"/>
                  </a:lnTo>
                  <a:lnTo>
                    <a:pt x="12029" y="412"/>
                  </a:lnTo>
                  <a:lnTo>
                    <a:pt x="12012" y="392"/>
                  </a:lnTo>
                  <a:lnTo>
                    <a:pt x="11993" y="374"/>
                  </a:lnTo>
                  <a:lnTo>
                    <a:pt x="11973" y="361"/>
                  </a:lnTo>
                  <a:lnTo>
                    <a:pt x="11941" y="342"/>
                  </a:lnTo>
                  <a:lnTo>
                    <a:pt x="11840" y="286"/>
                  </a:lnTo>
                  <a:lnTo>
                    <a:pt x="11821" y="274"/>
                  </a:lnTo>
                  <a:lnTo>
                    <a:pt x="11804" y="263"/>
                  </a:lnTo>
                  <a:lnTo>
                    <a:pt x="11789" y="252"/>
                  </a:lnTo>
                  <a:lnTo>
                    <a:pt x="11778" y="241"/>
                  </a:lnTo>
                  <a:lnTo>
                    <a:pt x="11769" y="230"/>
                  </a:lnTo>
                  <a:lnTo>
                    <a:pt x="11762" y="219"/>
                  </a:lnTo>
                  <a:lnTo>
                    <a:pt x="11760" y="214"/>
                  </a:lnTo>
                  <a:lnTo>
                    <a:pt x="11757" y="208"/>
                  </a:lnTo>
                  <a:lnTo>
                    <a:pt x="11756" y="198"/>
                  </a:lnTo>
                  <a:lnTo>
                    <a:pt x="11759" y="178"/>
                  </a:lnTo>
                  <a:lnTo>
                    <a:pt x="11765" y="160"/>
                  </a:lnTo>
                  <a:lnTo>
                    <a:pt x="11777" y="142"/>
                  </a:lnTo>
                  <a:lnTo>
                    <a:pt x="11785" y="134"/>
                  </a:lnTo>
                  <a:lnTo>
                    <a:pt x="11793" y="126"/>
                  </a:lnTo>
                  <a:lnTo>
                    <a:pt x="11812" y="111"/>
                  </a:lnTo>
                  <a:lnTo>
                    <a:pt x="11822" y="106"/>
                  </a:lnTo>
                  <a:lnTo>
                    <a:pt x="11833" y="101"/>
                  </a:lnTo>
                  <a:lnTo>
                    <a:pt x="11857" y="95"/>
                  </a:lnTo>
                  <a:lnTo>
                    <a:pt x="11884" y="93"/>
                  </a:lnTo>
                  <a:lnTo>
                    <a:pt x="11908" y="95"/>
                  </a:lnTo>
                  <a:lnTo>
                    <a:pt x="11940" y="101"/>
                  </a:lnTo>
                  <a:lnTo>
                    <a:pt x="12029" y="127"/>
                  </a:lnTo>
                  <a:lnTo>
                    <a:pt x="12048" y="26"/>
                  </a:lnTo>
                  <a:lnTo>
                    <a:pt x="12007" y="14"/>
                  </a:lnTo>
                  <a:lnTo>
                    <a:pt x="11966" y="7"/>
                  </a:lnTo>
                  <a:lnTo>
                    <a:pt x="11925" y="1"/>
                  </a:lnTo>
                  <a:lnTo>
                    <a:pt x="11884" y="0"/>
                  </a:lnTo>
                  <a:lnTo>
                    <a:pt x="11862" y="1"/>
                  </a:lnTo>
                  <a:lnTo>
                    <a:pt x="11840" y="3"/>
                  </a:lnTo>
                  <a:lnTo>
                    <a:pt x="11819" y="7"/>
                  </a:lnTo>
                  <a:lnTo>
                    <a:pt x="11798" y="11"/>
                  </a:lnTo>
                  <a:lnTo>
                    <a:pt x="11760" y="27"/>
                  </a:lnTo>
                  <a:lnTo>
                    <a:pt x="11742" y="37"/>
                  </a:lnTo>
                  <a:lnTo>
                    <a:pt x="11723" y="48"/>
                  </a:lnTo>
                  <a:lnTo>
                    <a:pt x="11705" y="63"/>
                  </a:lnTo>
                  <a:lnTo>
                    <a:pt x="11691" y="77"/>
                  </a:lnTo>
                  <a:lnTo>
                    <a:pt x="11677" y="94"/>
                  </a:lnTo>
                  <a:lnTo>
                    <a:pt x="11666" y="113"/>
                  </a:lnTo>
                  <a:lnTo>
                    <a:pt x="11658" y="133"/>
                  </a:lnTo>
                  <a:lnTo>
                    <a:pt x="11652" y="153"/>
                  </a:lnTo>
                  <a:lnTo>
                    <a:pt x="11647" y="174"/>
                  </a:lnTo>
                  <a:lnTo>
                    <a:pt x="11646" y="198"/>
                  </a:lnTo>
                  <a:lnTo>
                    <a:pt x="11649" y="224"/>
                  </a:lnTo>
                  <a:lnTo>
                    <a:pt x="11652" y="236"/>
                  </a:lnTo>
                  <a:lnTo>
                    <a:pt x="11655" y="248"/>
                  </a:lnTo>
                  <a:lnTo>
                    <a:pt x="11667" y="273"/>
                  </a:lnTo>
                  <a:lnTo>
                    <a:pt x="11681" y="296"/>
                  </a:lnTo>
                  <a:lnTo>
                    <a:pt x="11701" y="318"/>
                  </a:lnTo>
                  <a:lnTo>
                    <a:pt x="11726" y="340"/>
                  </a:lnTo>
                  <a:lnTo>
                    <a:pt x="11754" y="360"/>
                  </a:lnTo>
                  <a:lnTo>
                    <a:pt x="11786" y="379"/>
                  </a:lnTo>
                  <a:lnTo>
                    <a:pt x="11824" y="399"/>
                  </a:lnTo>
                  <a:lnTo>
                    <a:pt x="11863" y="418"/>
                  </a:lnTo>
                  <a:lnTo>
                    <a:pt x="11905" y="445"/>
                  </a:lnTo>
                  <a:lnTo>
                    <a:pt x="11922" y="458"/>
                  </a:lnTo>
                  <a:lnTo>
                    <a:pt x="11934" y="470"/>
                  </a:lnTo>
                  <a:lnTo>
                    <a:pt x="11941" y="479"/>
                  </a:lnTo>
                  <a:lnTo>
                    <a:pt x="11948" y="488"/>
                  </a:lnTo>
                  <a:lnTo>
                    <a:pt x="11958" y="506"/>
                  </a:lnTo>
                  <a:lnTo>
                    <a:pt x="11964" y="526"/>
                  </a:lnTo>
                  <a:lnTo>
                    <a:pt x="11966" y="548"/>
                  </a:lnTo>
                  <a:lnTo>
                    <a:pt x="11963" y="571"/>
                  </a:lnTo>
                  <a:lnTo>
                    <a:pt x="11955" y="594"/>
                  </a:lnTo>
                  <a:lnTo>
                    <a:pt x="11941" y="614"/>
                  </a:lnTo>
                  <a:lnTo>
                    <a:pt x="11922" y="631"/>
                  </a:lnTo>
                  <a:lnTo>
                    <a:pt x="11898" y="646"/>
                  </a:lnTo>
                  <a:lnTo>
                    <a:pt x="11884" y="651"/>
                  </a:lnTo>
                  <a:lnTo>
                    <a:pt x="11871" y="657"/>
                  </a:lnTo>
                  <a:lnTo>
                    <a:pt x="11856" y="660"/>
                  </a:lnTo>
                  <a:lnTo>
                    <a:pt x="11840" y="662"/>
                  </a:lnTo>
                  <a:lnTo>
                    <a:pt x="11807" y="665"/>
                  </a:lnTo>
                  <a:lnTo>
                    <a:pt x="11770" y="662"/>
                  </a:lnTo>
                  <a:lnTo>
                    <a:pt x="11753" y="659"/>
                  </a:lnTo>
                  <a:lnTo>
                    <a:pt x="11735" y="656"/>
                  </a:lnTo>
                  <a:lnTo>
                    <a:pt x="11702" y="644"/>
                  </a:lnTo>
                  <a:lnTo>
                    <a:pt x="11670" y="629"/>
                  </a:lnTo>
                  <a:lnTo>
                    <a:pt x="11655" y="729"/>
                  </a:lnTo>
                  <a:lnTo>
                    <a:pt x="11703" y="745"/>
                  </a:lnTo>
                  <a:lnTo>
                    <a:pt x="11734" y="752"/>
                  </a:lnTo>
                  <a:lnTo>
                    <a:pt x="11747" y="755"/>
                  </a:lnTo>
                  <a:lnTo>
                    <a:pt x="11765" y="757"/>
                  </a:lnTo>
                  <a:lnTo>
                    <a:pt x="11807" y="758"/>
                  </a:lnTo>
                  <a:lnTo>
                    <a:pt x="11833" y="757"/>
                  </a:lnTo>
                  <a:lnTo>
                    <a:pt x="11858" y="755"/>
                  </a:lnTo>
                  <a:lnTo>
                    <a:pt x="11882" y="751"/>
                  </a:lnTo>
                  <a:lnTo>
                    <a:pt x="11905" y="747"/>
                  </a:lnTo>
                  <a:lnTo>
                    <a:pt x="11926" y="740"/>
                  </a:lnTo>
                  <a:lnTo>
                    <a:pt x="11947" y="732"/>
                  </a:lnTo>
                  <a:lnTo>
                    <a:pt x="11967" y="723"/>
                  </a:lnTo>
                  <a:lnTo>
                    <a:pt x="11985" y="712"/>
                  </a:lnTo>
                  <a:lnTo>
                    <a:pt x="12007" y="696"/>
                  </a:lnTo>
                  <a:lnTo>
                    <a:pt x="12025" y="680"/>
                  </a:lnTo>
                  <a:lnTo>
                    <a:pt x="12041" y="661"/>
                  </a:lnTo>
                  <a:lnTo>
                    <a:pt x="12053" y="642"/>
                  </a:lnTo>
                  <a:lnTo>
                    <a:pt x="12062" y="621"/>
                  </a:lnTo>
                  <a:lnTo>
                    <a:pt x="12070" y="598"/>
                  </a:lnTo>
                  <a:lnTo>
                    <a:pt x="12074" y="574"/>
                  </a:lnTo>
                  <a:lnTo>
                    <a:pt x="12075" y="54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" name="Freeform 35"/>
            <p:cNvSpPr>
              <a:spLocks noEditPoints="1"/>
            </p:cNvSpPr>
            <p:nvPr userDrawn="1"/>
          </p:nvSpPr>
          <p:spPr bwMode="auto">
            <a:xfrm>
              <a:off x="1201" y="2207"/>
              <a:ext cx="1271" cy="123"/>
            </a:xfrm>
            <a:custGeom>
              <a:avLst/>
              <a:gdLst>
                <a:gd name="T0" fmla="*/ 0 w 7628"/>
                <a:gd name="T1" fmla="*/ 0 h 742"/>
                <a:gd name="T2" fmla="*/ 0 w 7628"/>
                <a:gd name="T3" fmla="*/ 0 h 742"/>
                <a:gd name="T4" fmla="*/ 0 w 7628"/>
                <a:gd name="T5" fmla="*/ 0 h 742"/>
                <a:gd name="T6" fmla="*/ 0 w 7628"/>
                <a:gd name="T7" fmla="*/ 0 h 742"/>
                <a:gd name="T8" fmla="*/ 0 w 7628"/>
                <a:gd name="T9" fmla="*/ 0 h 742"/>
                <a:gd name="T10" fmla="*/ 0 w 7628"/>
                <a:gd name="T11" fmla="*/ 0 h 742"/>
                <a:gd name="T12" fmla="*/ 0 w 7628"/>
                <a:gd name="T13" fmla="*/ 0 h 742"/>
                <a:gd name="T14" fmla="*/ 0 w 7628"/>
                <a:gd name="T15" fmla="*/ 0 h 742"/>
                <a:gd name="T16" fmla="*/ 0 w 7628"/>
                <a:gd name="T17" fmla="*/ 0 h 742"/>
                <a:gd name="T18" fmla="*/ 0 w 7628"/>
                <a:gd name="T19" fmla="*/ 0 h 742"/>
                <a:gd name="T20" fmla="*/ 0 w 7628"/>
                <a:gd name="T21" fmla="*/ 0 h 742"/>
                <a:gd name="T22" fmla="*/ 0 w 7628"/>
                <a:gd name="T23" fmla="*/ 0 h 742"/>
                <a:gd name="T24" fmla="*/ 0 w 7628"/>
                <a:gd name="T25" fmla="*/ 0 h 742"/>
                <a:gd name="T26" fmla="*/ 0 w 7628"/>
                <a:gd name="T27" fmla="*/ 0 h 742"/>
                <a:gd name="T28" fmla="*/ 0 w 7628"/>
                <a:gd name="T29" fmla="*/ 0 h 742"/>
                <a:gd name="T30" fmla="*/ 0 w 7628"/>
                <a:gd name="T31" fmla="*/ 0 h 742"/>
                <a:gd name="T32" fmla="*/ 0 w 7628"/>
                <a:gd name="T33" fmla="*/ 0 h 742"/>
                <a:gd name="T34" fmla="*/ 0 w 7628"/>
                <a:gd name="T35" fmla="*/ 0 h 742"/>
                <a:gd name="T36" fmla="*/ 0 w 7628"/>
                <a:gd name="T37" fmla="*/ 0 h 742"/>
                <a:gd name="T38" fmla="*/ 0 w 7628"/>
                <a:gd name="T39" fmla="*/ 0 h 742"/>
                <a:gd name="T40" fmla="*/ 0 w 7628"/>
                <a:gd name="T41" fmla="*/ 0 h 742"/>
                <a:gd name="T42" fmla="*/ 0 w 7628"/>
                <a:gd name="T43" fmla="*/ 0 h 742"/>
                <a:gd name="T44" fmla="*/ 0 w 7628"/>
                <a:gd name="T45" fmla="*/ 0 h 742"/>
                <a:gd name="T46" fmla="*/ 0 w 7628"/>
                <a:gd name="T47" fmla="*/ 0 h 742"/>
                <a:gd name="T48" fmla="*/ 0 w 7628"/>
                <a:gd name="T49" fmla="*/ 0 h 742"/>
                <a:gd name="T50" fmla="*/ 0 w 7628"/>
                <a:gd name="T51" fmla="*/ 0 h 742"/>
                <a:gd name="T52" fmla="*/ 0 w 7628"/>
                <a:gd name="T53" fmla="*/ 0 h 742"/>
                <a:gd name="T54" fmla="*/ 0 w 7628"/>
                <a:gd name="T55" fmla="*/ 0 h 742"/>
                <a:gd name="T56" fmla="*/ 0 w 7628"/>
                <a:gd name="T57" fmla="*/ 0 h 742"/>
                <a:gd name="T58" fmla="*/ 0 w 7628"/>
                <a:gd name="T59" fmla="*/ 0 h 742"/>
                <a:gd name="T60" fmla="*/ 0 w 7628"/>
                <a:gd name="T61" fmla="*/ 0 h 742"/>
                <a:gd name="T62" fmla="*/ 0 w 7628"/>
                <a:gd name="T63" fmla="*/ 0 h 742"/>
                <a:gd name="T64" fmla="*/ 0 w 7628"/>
                <a:gd name="T65" fmla="*/ 0 h 742"/>
                <a:gd name="T66" fmla="*/ 0 w 7628"/>
                <a:gd name="T67" fmla="*/ 0 h 742"/>
                <a:gd name="T68" fmla="*/ 0 w 7628"/>
                <a:gd name="T69" fmla="*/ 0 h 742"/>
                <a:gd name="T70" fmla="*/ 0 w 7628"/>
                <a:gd name="T71" fmla="*/ 0 h 742"/>
                <a:gd name="T72" fmla="*/ 0 w 7628"/>
                <a:gd name="T73" fmla="*/ 0 h 742"/>
                <a:gd name="T74" fmla="*/ 0 w 7628"/>
                <a:gd name="T75" fmla="*/ 0 h 742"/>
                <a:gd name="T76" fmla="*/ 0 w 7628"/>
                <a:gd name="T77" fmla="*/ 0 h 742"/>
                <a:gd name="T78" fmla="*/ 0 w 7628"/>
                <a:gd name="T79" fmla="*/ 0 h 742"/>
                <a:gd name="T80" fmla="*/ 0 w 7628"/>
                <a:gd name="T81" fmla="*/ 0 h 742"/>
                <a:gd name="T82" fmla="*/ 0 w 7628"/>
                <a:gd name="T83" fmla="*/ 0 h 742"/>
                <a:gd name="T84" fmla="*/ 0 w 7628"/>
                <a:gd name="T85" fmla="*/ 0 h 742"/>
                <a:gd name="T86" fmla="*/ 0 w 7628"/>
                <a:gd name="T87" fmla="*/ 0 h 742"/>
                <a:gd name="T88" fmla="*/ 0 w 7628"/>
                <a:gd name="T89" fmla="*/ 0 h 742"/>
                <a:gd name="T90" fmla="*/ 0 w 7628"/>
                <a:gd name="T91" fmla="*/ 0 h 742"/>
                <a:gd name="T92" fmla="*/ 0 w 7628"/>
                <a:gd name="T93" fmla="*/ 0 h 742"/>
                <a:gd name="T94" fmla="*/ 0 w 7628"/>
                <a:gd name="T95" fmla="*/ 0 h 742"/>
                <a:gd name="T96" fmla="*/ 0 w 7628"/>
                <a:gd name="T97" fmla="*/ 0 h 742"/>
                <a:gd name="T98" fmla="*/ 0 w 7628"/>
                <a:gd name="T99" fmla="*/ 0 h 742"/>
                <a:gd name="T100" fmla="*/ 0 w 7628"/>
                <a:gd name="T101" fmla="*/ 0 h 742"/>
                <a:gd name="T102" fmla="*/ 0 w 7628"/>
                <a:gd name="T103" fmla="*/ 0 h 742"/>
                <a:gd name="T104" fmla="*/ 0 w 7628"/>
                <a:gd name="T105" fmla="*/ 0 h 742"/>
                <a:gd name="T106" fmla="*/ 0 w 7628"/>
                <a:gd name="T107" fmla="*/ 0 h 742"/>
                <a:gd name="T108" fmla="*/ 0 w 7628"/>
                <a:gd name="T109" fmla="*/ 0 h 742"/>
                <a:gd name="T110" fmla="*/ 0 w 7628"/>
                <a:gd name="T111" fmla="*/ 0 h 742"/>
                <a:gd name="T112" fmla="*/ 0 w 7628"/>
                <a:gd name="T113" fmla="*/ 0 h 74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7628" h="742">
                  <a:moveTo>
                    <a:pt x="555" y="91"/>
                  </a:moveTo>
                  <a:lnTo>
                    <a:pt x="555" y="0"/>
                  </a:lnTo>
                  <a:lnTo>
                    <a:pt x="0" y="0"/>
                  </a:lnTo>
                  <a:lnTo>
                    <a:pt x="0" y="91"/>
                  </a:lnTo>
                  <a:lnTo>
                    <a:pt x="224" y="91"/>
                  </a:lnTo>
                  <a:lnTo>
                    <a:pt x="224" y="729"/>
                  </a:lnTo>
                  <a:lnTo>
                    <a:pt x="331" y="729"/>
                  </a:lnTo>
                  <a:lnTo>
                    <a:pt x="331" y="91"/>
                  </a:lnTo>
                  <a:lnTo>
                    <a:pt x="555" y="91"/>
                  </a:lnTo>
                  <a:close/>
                  <a:moveTo>
                    <a:pt x="1121" y="91"/>
                  </a:moveTo>
                  <a:lnTo>
                    <a:pt x="1121" y="0"/>
                  </a:lnTo>
                  <a:lnTo>
                    <a:pt x="707" y="0"/>
                  </a:lnTo>
                  <a:lnTo>
                    <a:pt x="707" y="729"/>
                  </a:lnTo>
                  <a:lnTo>
                    <a:pt x="1120" y="729"/>
                  </a:lnTo>
                  <a:lnTo>
                    <a:pt x="1120" y="635"/>
                  </a:lnTo>
                  <a:lnTo>
                    <a:pt x="814" y="635"/>
                  </a:lnTo>
                  <a:lnTo>
                    <a:pt x="814" y="396"/>
                  </a:lnTo>
                  <a:lnTo>
                    <a:pt x="1094" y="396"/>
                  </a:lnTo>
                  <a:lnTo>
                    <a:pt x="1094" y="302"/>
                  </a:lnTo>
                  <a:lnTo>
                    <a:pt x="814" y="302"/>
                  </a:lnTo>
                  <a:lnTo>
                    <a:pt x="814" y="91"/>
                  </a:lnTo>
                  <a:lnTo>
                    <a:pt x="1121" y="91"/>
                  </a:lnTo>
                  <a:close/>
                  <a:moveTo>
                    <a:pt x="1849" y="729"/>
                  </a:moveTo>
                  <a:lnTo>
                    <a:pt x="1849" y="635"/>
                  </a:lnTo>
                  <a:lnTo>
                    <a:pt x="1827" y="635"/>
                  </a:lnTo>
                  <a:lnTo>
                    <a:pt x="1823" y="635"/>
                  </a:lnTo>
                  <a:lnTo>
                    <a:pt x="1818" y="634"/>
                  </a:lnTo>
                  <a:lnTo>
                    <a:pt x="1813" y="632"/>
                  </a:lnTo>
                  <a:lnTo>
                    <a:pt x="1808" y="630"/>
                  </a:lnTo>
                  <a:lnTo>
                    <a:pt x="1804" y="626"/>
                  </a:lnTo>
                  <a:lnTo>
                    <a:pt x="1798" y="622"/>
                  </a:lnTo>
                  <a:lnTo>
                    <a:pt x="1793" y="617"/>
                  </a:lnTo>
                  <a:lnTo>
                    <a:pt x="1788" y="611"/>
                  </a:lnTo>
                  <a:lnTo>
                    <a:pt x="1783" y="605"/>
                  </a:lnTo>
                  <a:lnTo>
                    <a:pt x="1778" y="597"/>
                  </a:lnTo>
                  <a:lnTo>
                    <a:pt x="1767" y="580"/>
                  </a:lnTo>
                  <a:lnTo>
                    <a:pt x="1756" y="560"/>
                  </a:lnTo>
                  <a:lnTo>
                    <a:pt x="1743" y="537"/>
                  </a:lnTo>
                  <a:lnTo>
                    <a:pt x="1730" y="507"/>
                  </a:lnTo>
                  <a:lnTo>
                    <a:pt x="1715" y="480"/>
                  </a:lnTo>
                  <a:lnTo>
                    <a:pt x="1703" y="454"/>
                  </a:lnTo>
                  <a:lnTo>
                    <a:pt x="1689" y="433"/>
                  </a:lnTo>
                  <a:lnTo>
                    <a:pt x="1677" y="413"/>
                  </a:lnTo>
                  <a:lnTo>
                    <a:pt x="1665" y="396"/>
                  </a:lnTo>
                  <a:lnTo>
                    <a:pt x="1654" y="382"/>
                  </a:lnTo>
                  <a:lnTo>
                    <a:pt x="1644" y="371"/>
                  </a:lnTo>
                  <a:lnTo>
                    <a:pt x="1661" y="362"/>
                  </a:lnTo>
                  <a:lnTo>
                    <a:pt x="1678" y="354"/>
                  </a:lnTo>
                  <a:lnTo>
                    <a:pt x="1692" y="344"/>
                  </a:lnTo>
                  <a:lnTo>
                    <a:pt x="1707" y="335"/>
                  </a:lnTo>
                  <a:lnTo>
                    <a:pt x="1721" y="325"/>
                  </a:lnTo>
                  <a:lnTo>
                    <a:pt x="1726" y="320"/>
                  </a:lnTo>
                  <a:lnTo>
                    <a:pt x="1732" y="315"/>
                  </a:lnTo>
                  <a:lnTo>
                    <a:pt x="1743" y="305"/>
                  </a:lnTo>
                  <a:lnTo>
                    <a:pt x="1753" y="293"/>
                  </a:lnTo>
                  <a:lnTo>
                    <a:pt x="1757" y="288"/>
                  </a:lnTo>
                  <a:lnTo>
                    <a:pt x="1762" y="281"/>
                  </a:lnTo>
                  <a:lnTo>
                    <a:pt x="1768" y="270"/>
                  </a:lnTo>
                  <a:lnTo>
                    <a:pt x="1775" y="257"/>
                  </a:lnTo>
                  <a:lnTo>
                    <a:pt x="1780" y="244"/>
                  </a:lnTo>
                  <a:lnTo>
                    <a:pt x="1784" y="231"/>
                  </a:lnTo>
                  <a:lnTo>
                    <a:pt x="1787" y="218"/>
                  </a:lnTo>
                  <a:lnTo>
                    <a:pt x="1788" y="211"/>
                  </a:lnTo>
                  <a:lnTo>
                    <a:pt x="1789" y="203"/>
                  </a:lnTo>
                  <a:lnTo>
                    <a:pt x="1789" y="190"/>
                  </a:lnTo>
                  <a:lnTo>
                    <a:pt x="1789" y="179"/>
                  </a:lnTo>
                  <a:lnTo>
                    <a:pt x="1788" y="168"/>
                  </a:lnTo>
                  <a:lnTo>
                    <a:pt x="1787" y="157"/>
                  </a:lnTo>
                  <a:lnTo>
                    <a:pt x="1785" y="148"/>
                  </a:lnTo>
                  <a:lnTo>
                    <a:pt x="1783" y="138"/>
                  </a:lnTo>
                  <a:lnTo>
                    <a:pt x="1780" y="129"/>
                  </a:lnTo>
                  <a:lnTo>
                    <a:pt x="1778" y="120"/>
                  </a:lnTo>
                  <a:lnTo>
                    <a:pt x="1773" y="111"/>
                  </a:lnTo>
                  <a:lnTo>
                    <a:pt x="1768" y="102"/>
                  </a:lnTo>
                  <a:lnTo>
                    <a:pt x="1764" y="94"/>
                  </a:lnTo>
                  <a:lnTo>
                    <a:pt x="1759" y="86"/>
                  </a:lnTo>
                  <a:lnTo>
                    <a:pt x="1753" y="78"/>
                  </a:lnTo>
                  <a:lnTo>
                    <a:pt x="1747" y="72"/>
                  </a:lnTo>
                  <a:lnTo>
                    <a:pt x="1740" y="64"/>
                  </a:lnTo>
                  <a:lnTo>
                    <a:pt x="1732" y="57"/>
                  </a:lnTo>
                  <a:lnTo>
                    <a:pt x="1724" y="51"/>
                  </a:lnTo>
                  <a:lnTo>
                    <a:pt x="1716" y="45"/>
                  </a:lnTo>
                  <a:lnTo>
                    <a:pt x="1708" y="39"/>
                  </a:lnTo>
                  <a:lnTo>
                    <a:pt x="1699" y="33"/>
                  </a:lnTo>
                  <a:lnTo>
                    <a:pt x="1691" y="29"/>
                  </a:lnTo>
                  <a:lnTo>
                    <a:pt x="1682" y="23"/>
                  </a:lnTo>
                  <a:lnTo>
                    <a:pt x="1672" y="20"/>
                  </a:lnTo>
                  <a:lnTo>
                    <a:pt x="1653" y="12"/>
                  </a:lnTo>
                  <a:lnTo>
                    <a:pt x="1643" y="10"/>
                  </a:lnTo>
                  <a:lnTo>
                    <a:pt x="1632" y="6"/>
                  </a:lnTo>
                  <a:lnTo>
                    <a:pt x="1621" y="4"/>
                  </a:lnTo>
                  <a:lnTo>
                    <a:pt x="1610" y="3"/>
                  </a:lnTo>
                  <a:lnTo>
                    <a:pt x="1598" y="2"/>
                  </a:lnTo>
                  <a:lnTo>
                    <a:pt x="1587" y="1"/>
                  </a:lnTo>
                  <a:lnTo>
                    <a:pt x="1563" y="0"/>
                  </a:lnTo>
                  <a:lnTo>
                    <a:pt x="1318" y="0"/>
                  </a:lnTo>
                  <a:lnTo>
                    <a:pt x="1318" y="729"/>
                  </a:lnTo>
                  <a:lnTo>
                    <a:pt x="1426" y="729"/>
                  </a:lnTo>
                  <a:lnTo>
                    <a:pt x="1426" y="406"/>
                  </a:lnTo>
                  <a:lnTo>
                    <a:pt x="1508" y="406"/>
                  </a:lnTo>
                  <a:lnTo>
                    <a:pt x="1515" y="407"/>
                  </a:lnTo>
                  <a:lnTo>
                    <a:pt x="1521" y="407"/>
                  </a:lnTo>
                  <a:lnTo>
                    <a:pt x="1528" y="409"/>
                  </a:lnTo>
                  <a:lnTo>
                    <a:pt x="1535" y="411"/>
                  </a:lnTo>
                  <a:lnTo>
                    <a:pt x="1542" y="415"/>
                  </a:lnTo>
                  <a:lnTo>
                    <a:pt x="1549" y="418"/>
                  </a:lnTo>
                  <a:lnTo>
                    <a:pt x="1554" y="423"/>
                  </a:lnTo>
                  <a:lnTo>
                    <a:pt x="1561" y="427"/>
                  </a:lnTo>
                  <a:lnTo>
                    <a:pt x="1567" y="433"/>
                  </a:lnTo>
                  <a:lnTo>
                    <a:pt x="1573" y="440"/>
                  </a:lnTo>
                  <a:lnTo>
                    <a:pt x="1579" y="446"/>
                  </a:lnTo>
                  <a:lnTo>
                    <a:pt x="1581" y="450"/>
                  </a:lnTo>
                  <a:lnTo>
                    <a:pt x="1585" y="453"/>
                  </a:lnTo>
                  <a:lnTo>
                    <a:pt x="1590" y="462"/>
                  </a:lnTo>
                  <a:lnTo>
                    <a:pt x="1596" y="470"/>
                  </a:lnTo>
                  <a:lnTo>
                    <a:pt x="1606" y="490"/>
                  </a:lnTo>
                  <a:lnTo>
                    <a:pt x="1645" y="568"/>
                  </a:lnTo>
                  <a:lnTo>
                    <a:pt x="1682" y="645"/>
                  </a:lnTo>
                  <a:lnTo>
                    <a:pt x="1689" y="656"/>
                  </a:lnTo>
                  <a:lnTo>
                    <a:pt x="1697" y="665"/>
                  </a:lnTo>
                  <a:lnTo>
                    <a:pt x="1705" y="674"/>
                  </a:lnTo>
                  <a:lnTo>
                    <a:pt x="1713" y="681"/>
                  </a:lnTo>
                  <a:lnTo>
                    <a:pt x="1721" y="689"/>
                  </a:lnTo>
                  <a:lnTo>
                    <a:pt x="1729" y="696"/>
                  </a:lnTo>
                  <a:lnTo>
                    <a:pt x="1738" y="702"/>
                  </a:lnTo>
                  <a:lnTo>
                    <a:pt x="1747" y="707"/>
                  </a:lnTo>
                  <a:lnTo>
                    <a:pt x="1756" y="713"/>
                  </a:lnTo>
                  <a:lnTo>
                    <a:pt x="1765" y="717"/>
                  </a:lnTo>
                  <a:lnTo>
                    <a:pt x="1775" y="721"/>
                  </a:lnTo>
                  <a:lnTo>
                    <a:pt x="1784" y="723"/>
                  </a:lnTo>
                  <a:lnTo>
                    <a:pt x="1795" y="725"/>
                  </a:lnTo>
                  <a:lnTo>
                    <a:pt x="1806" y="728"/>
                  </a:lnTo>
                  <a:lnTo>
                    <a:pt x="1816" y="729"/>
                  </a:lnTo>
                  <a:lnTo>
                    <a:pt x="1827" y="729"/>
                  </a:lnTo>
                  <a:lnTo>
                    <a:pt x="1849" y="729"/>
                  </a:lnTo>
                  <a:close/>
                  <a:moveTo>
                    <a:pt x="1677" y="190"/>
                  </a:moveTo>
                  <a:lnTo>
                    <a:pt x="1675" y="201"/>
                  </a:lnTo>
                  <a:lnTo>
                    <a:pt x="1674" y="213"/>
                  </a:lnTo>
                  <a:lnTo>
                    <a:pt x="1672" y="219"/>
                  </a:lnTo>
                  <a:lnTo>
                    <a:pt x="1671" y="225"/>
                  </a:lnTo>
                  <a:lnTo>
                    <a:pt x="1666" y="236"/>
                  </a:lnTo>
                  <a:lnTo>
                    <a:pt x="1661" y="246"/>
                  </a:lnTo>
                  <a:lnTo>
                    <a:pt x="1654" y="257"/>
                  </a:lnTo>
                  <a:lnTo>
                    <a:pt x="1646" y="266"/>
                  </a:lnTo>
                  <a:lnTo>
                    <a:pt x="1641" y="272"/>
                  </a:lnTo>
                  <a:lnTo>
                    <a:pt x="1637" y="276"/>
                  </a:lnTo>
                  <a:lnTo>
                    <a:pt x="1628" y="285"/>
                  </a:lnTo>
                  <a:lnTo>
                    <a:pt x="1618" y="292"/>
                  </a:lnTo>
                  <a:lnTo>
                    <a:pt x="1606" y="299"/>
                  </a:lnTo>
                  <a:lnTo>
                    <a:pt x="1595" y="305"/>
                  </a:lnTo>
                  <a:lnTo>
                    <a:pt x="1589" y="307"/>
                  </a:lnTo>
                  <a:lnTo>
                    <a:pt x="1584" y="309"/>
                  </a:lnTo>
                  <a:lnTo>
                    <a:pt x="1578" y="310"/>
                  </a:lnTo>
                  <a:lnTo>
                    <a:pt x="1571" y="311"/>
                  </a:lnTo>
                  <a:lnTo>
                    <a:pt x="1559" y="314"/>
                  </a:lnTo>
                  <a:lnTo>
                    <a:pt x="1545" y="314"/>
                  </a:lnTo>
                  <a:lnTo>
                    <a:pt x="1426" y="314"/>
                  </a:lnTo>
                  <a:lnTo>
                    <a:pt x="1426" y="91"/>
                  </a:lnTo>
                  <a:lnTo>
                    <a:pt x="1545" y="91"/>
                  </a:lnTo>
                  <a:lnTo>
                    <a:pt x="1559" y="91"/>
                  </a:lnTo>
                  <a:lnTo>
                    <a:pt x="1570" y="92"/>
                  </a:lnTo>
                  <a:lnTo>
                    <a:pt x="1583" y="94"/>
                  </a:lnTo>
                  <a:lnTo>
                    <a:pt x="1594" y="98"/>
                  </a:lnTo>
                  <a:lnTo>
                    <a:pt x="1605" y="101"/>
                  </a:lnTo>
                  <a:lnTo>
                    <a:pt x="1615" y="105"/>
                  </a:lnTo>
                  <a:lnTo>
                    <a:pt x="1626" y="110"/>
                  </a:lnTo>
                  <a:lnTo>
                    <a:pt x="1635" y="116"/>
                  </a:lnTo>
                  <a:lnTo>
                    <a:pt x="1645" y="123"/>
                  </a:lnTo>
                  <a:lnTo>
                    <a:pt x="1649" y="127"/>
                  </a:lnTo>
                  <a:lnTo>
                    <a:pt x="1653" y="131"/>
                  </a:lnTo>
                  <a:lnTo>
                    <a:pt x="1660" y="139"/>
                  </a:lnTo>
                  <a:lnTo>
                    <a:pt x="1663" y="144"/>
                  </a:lnTo>
                  <a:lnTo>
                    <a:pt x="1666" y="148"/>
                  </a:lnTo>
                  <a:lnTo>
                    <a:pt x="1671" y="157"/>
                  </a:lnTo>
                  <a:lnTo>
                    <a:pt x="1672" y="163"/>
                  </a:lnTo>
                  <a:lnTo>
                    <a:pt x="1673" y="167"/>
                  </a:lnTo>
                  <a:lnTo>
                    <a:pt x="1675" y="179"/>
                  </a:lnTo>
                  <a:lnTo>
                    <a:pt x="1677" y="184"/>
                  </a:lnTo>
                  <a:lnTo>
                    <a:pt x="1677" y="190"/>
                  </a:lnTo>
                  <a:close/>
                  <a:moveTo>
                    <a:pt x="2586" y="0"/>
                  </a:moveTo>
                  <a:lnTo>
                    <a:pt x="2470" y="0"/>
                  </a:lnTo>
                  <a:lnTo>
                    <a:pt x="2246" y="620"/>
                  </a:lnTo>
                  <a:lnTo>
                    <a:pt x="2020" y="0"/>
                  </a:lnTo>
                  <a:lnTo>
                    <a:pt x="1902" y="0"/>
                  </a:lnTo>
                  <a:lnTo>
                    <a:pt x="2173" y="729"/>
                  </a:lnTo>
                  <a:lnTo>
                    <a:pt x="2317" y="729"/>
                  </a:lnTo>
                  <a:lnTo>
                    <a:pt x="2586" y="0"/>
                  </a:lnTo>
                  <a:close/>
                  <a:moveTo>
                    <a:pt x="3148" y="91"/>
                  </a:moveTo>
                  <a:lnTo>
                    <a:pt x="3148" y="0"/>
                  </a:lnTo>
                  <a:lnTo>
                    <a:pt x="2734" y="0"/>
                  </a:lnTo>
                  <a:lnTo>
                    <a:pt x="2734" y="729"/>
                  </a:lnTo>
                  <a:lnTo>
                    <a:pt x="3146" y="729"/>
                  </a:lnTo>
                  <a:lnTo>
                    <a:pt x="3146" y="635"/>
                  </a:lnTo>
                  <a:lnTo>
                    <a:pt x="2841" y="635"/>
                  </a:lnTo>
                  <a:lnTo>
                    <a:pt x="2841" y="396"/>
                  </a:lnTo>
                  <a:lnTo>
                    <a:pt x="3121" y="396"/>
                  </a:lnTo>
                  <a:lnTo>
                    <a:pt x="3121" y="302"/>
                  </a:lnTo>
                  <a:lnTo>
                    <a:pt x="2841" y="302"/>
                  </a:lnTo>
                  <a:lnTo>
                    <a:pt x="2841" y="91"/>
                  </a:lnTo>
                  <a:lnTo>
                    <a:pt x="3148" y="91"/>
                  </a:lnTo>
                  <a:close/>
                  <a:moveTo>
                    <a:pt x="3935" y="0"/>
                  </a:moveTo>
                  <a:lnTo>
                    <a:pt x="3812" y="0"/>
                  </a:lnTo>
                  <a:lnTo>
                    <a:pt x="3592" y="327"/>
                  </a:lnTo>
                  <a:lnTo>
                    <a:pt x="3372" y="0"/>
                  </a:lnTo>
                  <a:lnTo>
                    <a:pt x="3249" y="0"/>
                  </a:lnTo>
                  <a:lnTo>
                    <a:pt x="3538" y="428"/>
                  </a:lnTo>
                  <a:lnTo>
                    <a:pt x="3538" y="729"/>
                  </a:lnTo>
                  <a:lnTo>
                    <a:pt x="3646" y="729"/>
                  </a:lnTo>
                  <a:lnTo>
                    <a:pt x="3646" y="428"/>
                  </a:lnTo>
                  <a:lnTo>
                    <a:pt x="3935" y="0"/>
                  </a:lnTo>
                  <a:close/>
                  <a:moveTo>
                    <a:pt x="4659" y="368"/>
                  </a:moveTo>
                  <a:lnTo>
                    <a:pt x="4659" y="348"/>
                  </a:lnTo>
                  <a:lnTo>
                    <a:pt x="4658" y="330"/>
                  </a:lnTo>
                  <a:lnTo>
                    <a:pt x="4656" y="311"/>
                  </a:lnTo>
                  <a:lnTo>
                    <a:pt x="4653" y="294"/>
                  </a:lnTo>
                  <a:lnTo>
                    <a:pt x="4650" y="276"/>
                  </a:lnTo>
                  <a:lnTo>
                    <a:pt x="4646" y="260"/>
                  </a:lnTo>
                  <a:lnTo>
                    <a:pt x="4641" y="243"/>
                  </a:lnTo>
                  <a:lnTo>
                    <a:pt x="4635" y="227"/>
                  </a:lnTo>
                  <a:lnTo>
                    <a:pt x="4629" y="211"/>
                  </a:lnTo>
                  <a:lnTo>
                    <a:pt x="4622" y="195"/>
                  </a:lnTo>
                  <a:lnTo>
                    <a:pt x="4614" y="180"/>
                  </a:lnTo>
                  <a:lnTo>
                    <a:pt x="4606" y="165"/>
                  </a:lnTo>
                  <a:lnTo>
                    <a:pt x="4596" y="150"/>
                  </a:lnTo>
                  <a:lnTo>
                    <a:pt x="4591" y="144"/>
                  </a:lnTo>
                  <a:lnTo>
                    <a:pt x="4585" y="137"/>
                  </a:lnTo>
                  <a:lnTo>
                    <a:pt x="4575" y="123"/>
                  </a:lnTo>
                  <a:lnTo>
                    <a:pt x="4563" y="110"/>
                  </a:lnTo>
                  <a:lnTo>
                    <a:pt x="4550" y="96"/>
                  </a:lnTo>
                  <a:lnTo>
                    <a:pt x="4538" y="84"/>
                  </a:lnTo>
                  <a:lnTo>
                    <a:pt x="4524" y="73"/>
                  </a:lnTo>
                  <a:lnTo>
                    <a:pt x="4510" y="62"/>
                  </a:lnTo>
                  <a:lnTo>
                    <a:pt x="4495" y="51"/>
                  </a:lnTo>
                  <a:lnTo>
                    <a:pt x="4480" y="42"/>
                  </a:lnTo>
                  <a:lnTo>
                    <a:pt x="4465" y="35"/>
                  </a:lnTo>
                  <a:lnTo>
                    <a:pt x="4449" y="27"/>
                  </a:lnTo>
                  <a:lnTo>
                    <a:pt x="4432" y="21"/>
                  </a:lnTo>
                  <a:lnTo>
                    <a:pt x="4417" y="15"/>
                  </a:lnTo>
                  <a:lnTo>
                    <a:pt x="4400" y="11"/>
                  </a:lnTo>
                  <a:lnTo>
                    <a:pt x="4381" y="6"/>
                  </a:lnTo>
                  <a:lnTo>
                    <a:pt x="4363" y="3"/>
                  </a:lnTo>
                  <a:lnTo>
                    <a:pt x="4345" y="2"/>
                  </a:lnTo>
                  <a:lnTo>
                    <a:pt x="4326" y="0"/>
                  </a:lnTo>
                  <a:lnTo>
                    <a:pt x="4307" y="0"/>
                  </a:lnTo>
                  <a:lnTo>
                    <a:pt x="4047" y="0"/>
                  </a:lnTo>
                  <a:lnTo>
                    <a:pt x="4047" y="729"/>
                  </a:lnTo>
                  <a:lnTo>
                    <a:pt x="4307" y="729"/>
                  </a:lnTo>
                  <a:lnTo>
                    <a:pt x="4326" y="729"/>
                  </a:lnTo>
                  <a:lnTo>
                    <a:pt x="4345" y="728"/>
                  </a:lnTo>
                  <a:lnTo>
                    <a:pt x="4363" y="725"/>
                  </a:lnTo>
                  <a:lnTo>
                    <a:pt x="4381" y="722"/>
                  </a:lnTo>
                  <a:lnTo>
                    <a:pt x="4400" y="719"/>
                  </a:lnTo>
                  <a:lnTo>
                    <a:pt x="4417" y="714"/>
                  </a:lnTo>
                  <a:lnTo>
                    <a:pt x="4432" y="708"/>
                  </a:lnTo>
                  <a:lnTo>
                    <a:pt x="4449" y="702"/>
                  </a:lnTo>
                  <a:lnTo>
                    <a:pt x="4465" y="695"/>
                  </a:lnTo>
                  <a:lnTo>
                    <a:pt x="4480" y="687"/>
                  </a:lnTo>
                  <a:lnTo>
                    <a:pt x="4495" y="678"/>
                  </a:lnTo>
                  <a:lnTo>
                    <a:pt x="4510" y="669"/>
                  </a:lnTo>
                  <a:lnTo>
                    <a:pt x="4524" y="658"/>
                  </a:lnTo>
                  <a:lnTo>
                    <a:pt x="4538" y="647"/>
                  </a:lnTo>
                  <a:lnTo>
                    <a:pt x="4550" y="635"/>
                  </a:lnTo>
                  <a:lnTo>
                    <a:pt x="4563" y="622"/>
                  </a:lnTo>
                  <a:lnTo>
                    <a:pt x="4575" y="609"/>
                  </a:lnTo>
                  <a:lnTo>
                    <a:pt x="4585" y="596"/>
                  </a:lnTo>
                  <a:lnTo>
                    <a:pt x="4596" y="581"/>
                  </a:lnTo>
                  <a:lnTo>
                    <a:pt x="4606" y="568"/>
                  </a:lnTo>
                  <a:lnTo>
                    <a:pt x="4609" y="560"/>
                  </a:lnTo>
                  <a:lnTo>
                    <a:pt x="4614" y="553"/>
                  </a:lnTo>
                  <a:lnTo>
                    <a:pt x="4622" y="539"/>
                  </a:lnTo>
                  <a:lnTo>
                    <a:pt x="4629" y="523"/>
                  </a:lnTo>
                  <a:lnTo>
                    <a:pt x="4635" y="507"/>
                  </a:lnTo>
                  <a:lnTo>
                    <a:pt x="4641" y="491"/>
                  </a:lnTo>
                  <a:lnTo>
                    <a:pt x="4646" y="474"/>
                  </a:lnTo>
                  <a:lnTo>
                    <a:pt x="4650" y="458"/>
                  </a:lnTo>
                  <a:lnTo>
                    <a:pt x="4653" y="441"/>
                  </a:lnTo>
                  <a:lnTo>
                    <a:pt x="4656" y="423"/>
                  </a:lnTo>
                  <a:lnTo>
                    <a:pt x="4658" y="405"/>
                  </a:lnTo>
                  <a:lnTo>
                    <a:pt x="4659" y="387"/>
                  </a:lnTo>
                  <a:lnTo>
                    <a:pt x="4659" y="368"/>
                  </a:lnTo>
                  <a:close/>
                  <a:moveTo>
                    <a:pt x="4553" y="368"/>
                  </a:moveTo>
                  <a:lnTo>
                    <a:pt x="4553" y="381"/>
                  </a:lnTo>
                  <a:lnTo>
                    <a:pt x="4551" y="395"/>
                  </a:lnTo>
                  <a:lnTo>
                    <a:pt x="4550" y="408"/>
                  </a:lnTo>
                  <a:lnTo>
                    <a:pt x="4548" y="420"/>
                  </a:lnTo>
                  <a:lnTo>
                    <a:pt x="4546" y="434"/>
                  </a:lnTo>
                  <a:lnTo>
                    <a:pt x="4544" y="446"/>
                  </a:lnTo>
                  <a:lnTo>
                    <a:pt x="4539" y="459"/>
                  </a:lnTo>
                  <a:lnTo>
                    <a:pt x="4536" y="470"/>
                  </a:lnTo>
                  <a:lnTo>
                    <a:pt x="4531" y="482"/>
                  </a:lnTo>
                  <a:lnTo>
                    <a:pt x="4527" y="494"/>
                  </a:lnTo>
                  <a:lnTo>
                    <a:pt x="4521" y="505"/>
                  </a:lnTo>
                  <a:lnTo>
                    <a:pt x="4514" y="515"/>
                  </a:lnTo>
                  <a:lnTo>
                    <a:pt x="4507" y="526"/>
                  </a:lnTo>
                  <a:lnTo>
                    <a:pt x="4500" y="536"/>
                  </a:lnTo>
                  <a:lnTo>
                    <a:pt x="4494" y="546"/>
                  </a:lnTo>
                  <a:lnTo>
                    <a:pt x="4485" y="555"/>
                  </a:lnTo>
                  <a:lnTo>
                    <a:pt x="4477" y="566"/>
                  </a:lnTo>
                  <a:lnTo>
                    <a:pt x="4468" y="575"/>
                  </a:lnTo>
                  <a:lnTo>
                    <a:pt x="4457" y="584"/>
                  </a:lnTo>
                  <a:lnTo>
                    <a:pt x="4448" y="591"/>
                  </a:lnTo>
                  <a:lnTo>
                    <a:pt x="4438" y="598"/>
                  </a:lnTo>
                  <a:lnTo>
                    <a:pt x="4428" y="605"/>
                  </a:lnTo>
                  <a:lnTo>
                    <a:pt x="4417" y="611"/>
                  </a:lnTo>
                  <a:lnTo>
                    <a:pt x="4406" y="616"/>
                  </a:lnTo>
                  <a:lnTo>
                    <a:pt x="4395" y="621"/>
                  </a:lnTo>
                  <a:lnTo>
                    <a:pt x="4383" y="624"/>
                  </a:lnTo>
                  <a:lnTo>
                    <a:pt x="4371" y="627"/>
                  </a:lnTo>
                  <a:lnTo>
                    <a:pt x="4359" y="631"/>
                  </a:lnTo>
                  <a:lnTo>
                    <a:pt x="4346" y="633"/>
                  </a:lnTo>
                  <a:lnTo>
                    <a:pt x="4334" y="634"/>
                  </a:lnTo>
                  <a:lnTo>
                    <a:pt x="4320" y="635"/>
                  </a:lnTo>
                  <a:lnTo>
                    <a:pt x="4307" y="635"/>
                  </a:lnTo>
                  <a:lnTo>
                    <a:pt x="4156" y="635"/>
                  </a:lnTo>
                  <a:lnTo>
                    <a:pt x="4156" y="93"/>
                  </a:lnTo>
                  <a:lnTo>
                    <a:pt x="4307" y="93"/>
                  </a:lnTo>
                  <a:lnTo>
                    <a:pt x="4320" y="93"/>
                  </a:lnTo>
                  <a:lnTo>
                    <a:pt x="4334" y="94"/>
                  </a:lnTo>
                  <a:lnTo>
                    <a:pt x="4346" y="95"/>
                  </a:lnTo>
                  <a:lnTo>
                    <a:pt x="4359" y="98"/>
                  </a:lnTo>
                  <a:lnTo>
                    <a:pt x="4371" y="101"/>
                  </a:lnTo>
                  <a:lnTo>
                    <a:pt x="4383" y="104"/>
                  </a:lnTo>
                  <a:lnTo>
                    <a:pt x="4395" y="109"/>
                  </a:lnTo>
                  <a:lnTo>
                    <a:pt x="4406" y="113"/>
                  </a:lnTo>
                  <a:lnTo>
                    <a:pt x="4417" y="119"/>
                  </a:lnTo>
                  <a:lnTo>
                    <a:pt x="4428" y="126"/>
                  </a:lnTo>
                  <a:lnTo>
                    <a:pt x="4438" y="132"/>
                  </a:lnTo>
                  <a:lnTo>
                    <a:pt x="4443" y="136"/>
                  </a:lnTo>
                  <a:lnTo>
                    <a:pt x="4448" y="140"/>
                  </a:lnTo>
                  <a:lnTo>
                    <a:pt x="4457" y="148"/>
                  </a:lnTo>
                  <a:lnTo>
                    <a:pt x="4468" y="157"/>
                  </a:lnTo>
                  <a:lnTo>
                    <a:pt x="4477" y="166"/>
                  </a:lnTo>
                  <a:lnTo>
                    <a:pt x="4485" y="176"/>
                  </a:lnTo>
                  <a:lnTo>
                    <a:pt x="4494" y="186"/>
                  </a:lnTo>
                  <a:lnTo>
                    <a:pt x="4500" y="197"/>
                  </a:lnTo>
                  <a:lnTo>
                    <a:pt x="4507" y="208"/>
                  </a:lnTo>
                  <a:lnTo>
                    <a:pt x="4514" y="218"/>
                  </a:lnTo>
                  <a:lnTo>
                    <a:pt x="4521" y="229"/>
                  </a:lnTo>
                  <a:lnTo>
                    <a:pt x="4527" y="240"/>
                  </a:lnTo>
                  <a:lnTo>
                    <a:pt x="4531" y="252"/>
                  </a:lnTo>
                  <a:lnTo>
                    <a:pt x="4536" y="264"/>
                  </a:lnTo>
                  <a:lnTo>
                    <a:pt x="4539" y="275"/>
                  </a:lnTo>
                  <a:lnTo>
                    <a:pt x="4544" y="288"/>
                  </a:lnTo>
                  <a:lnTo>
                    <a:pt x="4546" y="301"/>
                  </a:lnTo>
                  <a:lnTo>
                    <a:pt x="4548" y="314"/>
                  </a:lnTo>
                  <a:lnTo>
                    <a:pt x="4550" y="327"/>
                  </a:lnTo>
                  <a:lnTo>
                    <a:pt x="4551" y="339"/>
                  </a:lnTo>
                  <a:lnTo>
                    <a:pt x="4553" y="354"/>
                  </a:lnTo>
                  <a:lnTo>
                    <a:pt x="4553" y="368"/>
                  </a:lnTo>
                  <a:close/>
                  <a:moveTo>
                    <a:pt x="5238" y="91"/>
                  </a:moveTo>
                  <a:lnTo>
                    <a:pt x="5238" y="0"/>
                  </a:lnTo>
                  <a:lnTo>
                    <a:pt x="4825" y="0"/>
                  </a:lnTo>
                  <a:lnTo>
                    <a:pt x="4825" y="729"/>
                  </a:lnTo>
                  <a:lnTo>
                    <a:pt x="5236" y="729"/>
                  </a:lnTo>
                  <a:lnTo>
                    <a:pt x="5236" y="635"/>
                  </a:lnTo>
                  <a:lnTo>
                    <a:pt x="4931" y="635"/>
                  </a:lnTo>
                  <a:lnTo>
                    <a:pt x="4931" y="396"/>
                  </a:lnTo>
                  <a:lnTo>
                    <a:pt x="5211" y="396"/>
                  </a:lnTo>
                  <a:lnTo>
                    <a:pt x="5211" y="302"/>
                  </a:lnTo>
                  <a:lnTo>
                    <a:pt x="4931" y="302"/>
                  </a:lnTo>
                  <a:lnTo>
                    <a:pt x="4931" y="91"/>
                  </a:lnTo>
                  <a:lnTo>
                    <a:pt x="5238" y="91"/>
                  </a:lnTo>
                  <a:close/>
                  <a:moveTo>
                    <a:pt x="6015" y="729"/>
                  </a:moveTo>
                  <a:lnTo>
                    <a:pt x="6015" y="0"/>
                  </a:lnTo>
                  <a:lnTo>
                    <a:pt x="5907" y="0"/>
                  </a:lnTo>
                  <a:lnTo>
                    <a:pt x="5907" y="584"/>
                  </a:lnTo>
                  <a:lnTo>
                    <a:pt x="5903" y="584"/>
                  </a:lnTo>
                  <a:lnTo>
                    <a:pt x="5583" y="0"/>
                  </a:lnTo>
                  <a:lnTo>
                    <a:pt x="5444" y="0"/>
                  </a:lnTo>
                  <a:lnTo>
                    <a:pt x="5444" y="729"/>
                  </a:lnTo>
                  <a:lnTo>
                    <a:pt x="5551" y="729"/>
                  </a:lnTo>
                  <a:lnTo>
                    <a:pt x="5551" y="144"/>
                  </a:lnTo>
                  <a:lnTo>
                    <a:pt x="5555" y="144"/>
                  </a:lnTo>
                  <a:lnTo>
                    <a:pt x="5876" y="729"/>
                  </a:lnTo>
                  <a:lnTo>
                    <a:pt x="6015" y="729"/>
                  </a:lnTo>
                  <a:close/>
                  <a:moveTo>
                    <a:pt x="6765" y="527"/>
                  </a:moveTo>
                  <a:lnTo>
                    <a:pt x="6765" y="0"/>
                  </a:lnTo>
                  <a:lnTo>
                    <a:pt x="6658" y="0"/>
                  </a:lnTo>
                  <a:lnTo>
                    <a:pt x="6658" y="527"/>
                  </a:lnTo>
                  <a:lnTo>
                    <a:pt x="6658" y="541"/>
                  </a:lnTo>
                  <a:lnTo>
                    <a:pt x="6655" y="554"/>
                  </a:lnTo>
                  <a:lnTo>
                    <a:pt x="6654" y="560"/>
                  </a:lnTo>
                  <a:lnTo>
                    <a:pt x="6653" y="566"/>
                  </a:lnTo>
                  <a:lnTo>
                    <a:pt x="6652" y="571"/>
                  </a:lnTo>
                  <a:lnTo>
                    <a:pt x="6650" y="577"/>
                  </a:lnTo>
                  <a:lnTo>
                    <a:pt x="6645" y="588"/>
                  </a:lnTo>
                  <a:lnTo>
                    <a:pt x="6640" y="598"/>
                  </a:lnTo>
                  <a:lnTo>
                    <a:pt x="6634" y="607"/>
                  </a:lnTo>
                  <a:lnTo>
                    <a:pt x="6626" y="615"/>
                  </a:lnTo>
                  <a:lnTo>
                    <a:pt x="6618" y="623"/>
                  </a:lnTo>
                  <a:lnTo>
                    <a:pt x="6609" y="630"/>
                  </a:lnTo>
                  <a:lnTo>
                    <a:pt x="6604" y="632"/>
                  </a:lnTo>
                  <a:lnTo>
                    <a:pt x="6600" y="635"/>
                  </a:lnTo>
                  <a:lnTo>
                    <a:pt x="6590" y="640"/>
                  </a:lnTo>
                  <a:lnTo>
                    <a:pt x="6578" y="643"/>
                  </a:lnTo>
                  <a:lnTo>
                    <a:pt x="6566" y="645"/>
                  </a:lnTo>
                  <a:lnTo>
                    <a:pt x="6553" y="648"/>
                  </a:lnTo>
                  <a:lnTo>
                    <a:pt x="6540" y="649"/>
                  </a:lnTo>
                  <a:lnTo>
                    <a:pt x="6517" y="649"/>
                  </a:lnTo>
                  <a:lnTo>
                    <a:pt x="6507" y="649"/>
                  </a:lnTo>
                  <a:lnTo>
                    <a:pt x="6498" y="648"/>
                  </a:lnTo>
                  <a:lnTo>
                    <a:pt x="6489" y="645"/>
                  </a:lnTo>
                  <a:lnTo>
                    <a:pt x="6482" y="643"/>
                  </a:lnTo>
                  <a:lnTo>
                    <a:pt x="6475" y="641"/>
                  </a:lnTo>
                  <a:lnTo>
                    <a:pt x="6468" y="638"/>
                  </a:lnTo>
                  <a:lnTo>
                    <a:pt x="6468" y="722"/>
                  </a:lnTo>
                  <a:lnTo>
                    <a:pt x="6477" y="728"/>
                  </a:lnTo>
                  <a:lnTo>
                    <a:pt x="6487" y="731"/>
                  </a:lnTo>
                  <a:lnTo>
                    <a:pt x="6498" y="734"/>
                  </a:lnTo>
                  <a:lnTo>
                    <a:pt x="6509" y="738"/>
                  </a:lnTo>
                  <a:lnTo>
                    <a:pt x="6523" y="740"/>
                  </a:lnTo>
                  <a:lnTo>
                    <a:pt x="6536" y="741"/>
                  </a:lnTo>
                  <a:lnTo>
                    <a:pt x="6551" y="742"/>
                  </a:lnTo>
                  <a:lnTo>
                    <a:pt x="6567" y="742"/>
                  </a:lnTo>
                  <a:lnTo>
                    <a:pt x="6578" y="742"/>
                  </a:lnTo>
                  <a:lnTo>
                    <a:pt x="6590" y="741"/>
                  </a:lnTo>
                  <a:lnTo>
                    <a:pt x="6600" y="740"/>
                  </a:lnTo>
                  <a:lnTo>
                    <a:pt x="6610" y="738"/>
                  </a:lnTo>
                  <a:lnTo>
                    <a:pt x="6630" y="733"/>
                  </a:lnTo>
                  <a:lnTo>
                    <a:pt x="6641" y="730"/>
                  </a:lnTo>
                  <a:lnTo>
                    <a:pt x="6650" y="726"/>
                  </a:lnTo>
                  <a:lnTo>
                    <a:pt x="6659" y="722"/>
                  </a:lnTo>
                  <a:lnTo>
                    <a:pt x="6667" y="717"/>
                  </a:lnTo>
                  <a:lnTo>
                    <a:pt x="6676" y="713"/>
                  </a:lnTo>
                  <a:lnTo>
                    <a:pt x="6684" y="707"/>
                  </a:lnTo>
                  <a:lnTo>
                    <a:pt x="6692" y="702"/>
                  </a:lnTo>
                  <a:lnTo>
                    <a:pt x="6700" y="695"/>
                  </a:lnTo>
                  <a:lnTo>
                    <a:pt x="6706" y="688"/>
                  </a:lnTo>
                  <a:lnTo>
                    <a:pt x="6713" y="680"/>
                  </a:lnTo>
                  <a:lnTo>
                    <a:pt x="6720" y="674"/>
                  </a:lnTo>
                  <a:lnTo>
                    <a:pt x="6726" y="666"/>
                  </a:lnTo>
                  <a:lnTo>
                    <a:pt x="6731" y="658"/>
                  </a:lnTo>
                  <a:lnTo>
                    <a:pt x="6737" y="649"/>
                  </a:lnTo>
                  <a:lnTo>
                    <a:pt x="6742" y="641"/>
                  </a:lnTo>
                  <a:lnTo>
                    <a:pt x="6745" y="632"/>
                  </a:lnTo>
                  <a:lnTo>
                    <a:pt x="6753" y="613"/>
                  </a:lnTo>
                  <a:lnTo>
                    <a:pt x="6755" y="604"/>
                  </a:lnTo>
                  <a:lnTo>
                    <a:pt x="6759" y="594"/>
                  </a:lnTo>
                  <a:lnTo>
                    <a:pt x="6761" y="584"/>
                  </a:lnTo>
                  <a:lnTo>
                    <a:pt x="6762" y="572"/>
                  </a:lnTo>
                  <a:lnTo>
                    <a:pt x="6763" y="562"/>
                  </a:lnTo>
                  <a:lnTo>
                    <a:pt x="6764" y="551"/>
                  </a:lnTo>
                  <a:lnTo>
                    <a:pt x="6765" y="540"/>
                  </a:lnTo>
                  <a:lnTo>
                    <a:pt x="6765" y="527"/>
                  </a:lnTo>
                  <a:close/>
                  <a:moveTo>
                    <a:pt x="7628" y="729"/>
                  </a:moveTo>
                  <a:lnTo>
                    <a:pt x="7307" y="0"/>
                  </a:lnTo>
                  <a:lnTo>
                    <a:pt x="7205" y="0"/>
                  </a:lnTo>
                  <a:lnTo>
                    <a:pt x="6884" y="729"/>
                  </a:lnTo>
                  <a:lnTo>
                    <a:pt x="7000" y="729"/>
                  </a:lnTo>
                  <a:lnTo>
                    <a:pt x="7076" y="542"/>
                  </a:lnTo>
                  <a:lnTo>
                    <a:pt x="7436" y="542"/>
                  </a:lnTo>
                  <a:lnTo>
                    <a:pt x="7512" y="729"/>
                  </a:lnTo>
                  <a:lnTo>
                    <a:pt x="7628" y="729"/>
                  </a:lnTo>
                  <a:close/>
                  <a:moveTo>
                    <a:pt x="7402" y="459"/>
                  </a:moveTo>
                  <a:lnTo>
                    <a:pt x="7111" y="459"/>
                  </a:lnTo>
                  <a:lnTo>
                    <a:pt x="7256" y="100"/>
                  </a:lnTo>
                  <a:lnTo>
                    <a:pt x="7402" y="45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pic>
        <p:nvPicPr>
          <p:cNvPr id="9" name="Picture 11" descr="SHORT_THL_LOGO_RGB_lar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8663" y="4183063"/>
            <a:ext cx="260350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1123950"/>
            <a:ext cx="8207375" cy="1333500"/>
          </a:xfrm>
        </p:spPr>
        <p:txBody>
          <a:bodyPr/>
          <a:lstStyle>
            <a:lvl1pPr algn="ctr">
              <a:defRPr sz="34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8313" y="2636838"/>
            <a:ext cx="8207375" cy="936625"/>
          </a:xfrm>
        </p:spPr>
        <p:txBody>
          <a:bodyPr/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noProof="0" smtClean="0"/>
              <a:t>Click to edit Master subtitle style</a:t>
            </a:r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7A6955E1-9F88-426F-A256-937C6AFE74F0}" type="datetime1">
              <a:rPr lang="fi-FI" smtClean="0"/>
              <a:t>19.10.2016</a:t>
            </a:fld>
            <a:endParaRPr lang="fi-FI"/>
          </a:p>
        </p:txBody>
      </p:sp>
      <p:sp>
        <p:nvSpPr>
          <p:cNvPr id="11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12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B74DC-0180-4188-BB91-3C0577FDF4E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0294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5A1EA6D3-D50E-4D54-96C2-0EDC1FAF9BF7}" type="datetime1">
              <a:rPr lang="fi-FI" smtClean="0"/>
              <a:t>19.10.2016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F3014-23F1-42F0-A9AC-599FE838DFD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0464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CEAED5AE-F29D-49A9-9965-EED16A61D2D1}" type="datetime1">
              <a:rPr lang="fi-FI" smtClean="0"/>
              <a:t>19.10.2016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87E71-5326-4911-9A4C-BFADF3C0992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50360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4313"/>
            <a:ext cx="4032250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484313"/>
            <a:ext cx="4033838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935FCDF3-842F-440C-AB59-B273E8F72A3D}" type="datetime1">
              <a:rPr lang="fi-FI" smtClean="0"/>
              <a:t>19.10.2016</a:t>
            </a:fld>
            <a:endParaRPr lang="fi-FI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6ACAC-0672-452D-A03C-3728EFA5035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81692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894C8DAF-00A0-4587-8137-39C3456F6051}" type="datetime1">
              <a:rPr lang="fi-FI" smtClean="0"/>
              <a:t>19.10.2016</a:t>
            </a:fld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1AB30-6F25-48DC-ADFE-0DE6C89AA27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19709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E436FF35-724E-416B-B35C-AB0453849806}" type="datetime1">
              <a:rPr lang="fi-FI" smtClean="0"/>
              <a:t>19.10.2016</a:t>
            </a:fld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B6C6E-9559-4342-8F5B-DB1ECDEFFD0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01034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E30331BA-2897-489C-BF60-979055616592}" type="datetime1">
              <a:rPr lang="fi-FI" smtClean="0"/>
              <a:t>19.10.2016</a:t>
            </a:fld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F3777-82E4-47E2-9E1F-3B57EBA4DD8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61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FB269-752C-4F77-9348-318AC018EF15}" type="datetime1">
              <a:rPr lang="fi-FI" smtClean="0"/>
              <a:t>19.10.2016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208D6-CF2F-41BE-A266-BB246F1A2EA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1074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EBCCF124-D8D1-4BAD-A88D-FAD8F93BA3D6}" type="datetime1">
              <a:rPr lang="fi-FI" smtClean="0"/>
              <a:t>19.10.2016</a:t>
            </a:fld>
            <a:endParaRPr lang="fi-FI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15F62-2621-4F76-9C86-D3D6908693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13586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43D168B6-7C72-4D07-B99A-D50D95112CC2}" type="datetime1">
              <a:rPr lang="fi-FI" smtClean="0"/>
              <a:t>19.10.2016</a:t>
            </a:fld>
            <a:endParaRPr lang="fi-FI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F96AD-21A2-41D6-B891-CC6C7067F78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38082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81179DDA-296D-49B1-93CA-BB2E48D61413}" type="datetime1">
              <a:rPr lang="fi-FI" smtClean="0"/>
              <a:t>19.10.2016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37993-F132-486E-AF3E-7BFD4795376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18428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1463" y="260350"/>
            <a:ext cx="2054225" cy="5616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11863" cy="5616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EC3437B8-17CE-4E3C-9163-0F8E48387DC9}" type="datetime1">
              <a:rPr lang="fi-FI" smtClean="0"/>
              <a:t>19.10.2016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F1EFB-9710-4D0F-B55D-BAE80931366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67298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07375" cy="10080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484313"/>
            <a:ext cx="8218488" cy="4392612"/>
          </a:xfrm>
        </p:spPr>
        <p:txBody>
          <a:bodyPr/>
          <a:lstStyle/>
          <a:p>
            <a:pPr lvl="0"/>
            <a:endParaRPr lang="fi-F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E7947A29-CDF5-4741-AF26-2CE08747538E}" type="datetime1">
              <a:rPr lang="fi-FI" smtClean="0"/>
              <a:t>19.10.2016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55226-FF28-4D6B-8A10-6DDE9E30125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165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1FEDF-5AEC-4370-83EC-E374D157F521}" type="datetime1">
              <a:rPr lang="fi-FI" smtClean="0"/>
              <a:t>19.10.2016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EDA10-0E6F-4C94-A264-217F5B3E00D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4703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4313"/>
            <a:ext cx="4032250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484313"/>
            <a:ext cx="4033838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C6639-459E-489A-8A18-FB33186F47A9}" type="datetime1">
              <a:rPr lang="fi-FI" smtClean="0"/>
              <a:t>19.10.2016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A7BB6-4652-4CC4-9822-C8FACDF11B9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7135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3A450-CC9A-4286-ABA6-1A98A5DA900A}" type="datetime1">
              <a:rPr lang="fi-FI" smtClean="0"/>
              <a:t>19.10.2016</a:t>
            </a:fld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0422B-6265-4947-9E9C-0070AD55AF3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163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C5443-D307-4A42-963F-06DE45DCBBEB}" type="datetime1">
              <a:rPr lang="fi-FI" smtClean="0"/>
              <a:t>19.10.2016</a:t>
            </a:fld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0C829-FF43-4096-A58B-C4349BFDF6D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2729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5BC79-3353-4B03-A293-15AAC5AB8B98}" type="datetime1">
              <a:rPr lang="fi-FI" smtClean="0"/>
              <a:t>19.10.2016</a:t>
            </a:fld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834BC-A53A-4390-B268-2613752A906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7369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55AEF-D72E-4E0F-A487-3FFE34E89E5A}" type="datetime1">
              <a:rPr lang="fi-FI" smtClean="0"/>
              <a:t>19.10.2016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396C2-A5FC-4BD3-B71E-A60A17B602D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5847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E7A2F-35A4-41F4-AD8E-D88A94E8C3BF}" type="datetime1">
              <a:rPr lang="fi-FI" smtClean="0"/>
              <a:t>19.10.2016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D6BC2-7C59-4ED6-B2B5-724C418525F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9230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3" descr="THL_helmi_BIG_rgb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8288" y="5661025"/>
            <a:ext cx="1076325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1"/>
          <p:cNvSpPr>
            <a:spLocks noChangeArrowheads="1"/>
          </p:cNvSpPr>
          <p:nvPr/>
        </p:nvSpPr>
        <p:spPr bwMode="auto">
          <a:xfrm>
            <a:off x="0" y="6561138"/>
            <a:ext cx="9144000" cy="29686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fi-FI" smtClean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07375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3"/>
            <a:ext cx="8218488" cy="439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89713"/>
            <a:ext cx="1090613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000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D9D82C29-DC09-4B31-A442-096A9A16D8B9}" type="datetime1">
              <a:rPr lang="fi-FI" smtClean="0"/>
              <a:t>19.10.2016</a:t>
            </a:fld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597650"/>
            <a:ext cx="6048375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6188" y="6597650"/>
            <a:ext cx="10795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19154C42-546A-4F25-9360-BE48FD920A8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grpSp>
        <p:nvGrpSpPr>
          <p:cNvPr id="1033" name="Group 29"/>
          <p:cNvGrpSpPr>
            <a:grpSpLocks/>
          </p:cNvGrpSpPr>
          <p:nvPr/>
        </p:nvGrpSpPr>
        <p:grpSpPr bwMode="auto">
          <a:xfrm>
            <a:off x="539750" y="6311900"/>
            <a:ext cx="2773363" cy="104775"/>
            <a:chOff x="340" y="3906"/>
            <a:chExt cx="1747" cy="66"/>
          </a:xfrm>
        </p:grpSpPr>
        <p:sp>
          <p:nvSpPr>
            <p:cNvPr id="1034" name="Freeform 27"/>
            <p:cNvSpPr>
              <a:spLocks noEditPoints="1"/>
            </p:cNvSpPr>
            <p:nvPr userDrawn="1"/>
          </p:nvSpPr>
          <p:spPr bwMode="auto">
            <a:xfrm>
              <a:off x="1040" y="3906"/>
              <a:ext cx="1047" cy="66"/>
            </a:xfrm>
            <a:custGeom>
              <a:avLst/>
              <a:gdLst>
                <a:gd name="T0" fmla="*/ 0 w 11514"/>
                <a:gd name="T1" fmla="*/ 0 h 728"/>
                <a:gd name="T2" fmla="*/ 0 w 11514"/>
                <a:gd name="T3" fmla="*/ 0 h 728"/>
                <a:gd name="T4" fmla="*/ 0 w 11514"/>
                <a:gd name="T5" fmla="*/ 0 h 728"/>
                <a:gd name="T6" fmla="*/ 0 w 11514"/>
                <a:gd name="T7" fmla="*/ 0 h 728"/>
                <a:gd name="T8" fmla="*/ 0 w 11514"/>
                <a:gd name="T9" fmla="*/ 0 h 728"/>
                <a:gd name="T10" fmla="*/ 0 w 11514"/>
                <a:gd name="T11" fmla="*/ 0 h 728"/>
                <a:gd name="T12" fmla="*/ 0 w 11514"/>
                <a:gd name="T13" fmla="*/ 0 h 728"/>
                <a:gd name="T14" fmla="*/ 0 w 11514"/>
                <a:gd name="T15" fmla="*/ 0 h 728"/>
                <a:gd name="T16" fmla="*/ 0 w 11514"/>
                <a:gd name="T17" fmla="*/ 0 h 728"/>
                <a:gd name="T18" fmla="*/ 0 w 11514"/>
                <a:gd name="T19" fmla="*/ 0 h 728"/>
                <a:gd name="T20" fmla="*/ 0 w 11514"/>
                <a:gd name="T21" fmla="*/ 0 h 728"/>
                <a:gd name="T22" fmla="*/ 0 w 11514"/>
                <a:gd name="T23" fmla="*/ 0 h 728"/>
                <a:gd name="T24" fmla="*/ 0 w 11514"/>
                <a:gd name="T25" fmla="*/ 0 h 728"/>
                <a:gd name="T26" fmla="*/ 0 w 11514"/>
                <a:gd name="T27" fmla="*/ 0 h 728"/>
                <a:gd name="T28" fmla="*/ 0 w 11514"/>
                <a:gd name="T29" fmla="*/ 0 h 728"/>
                <a:gd name="T30" fmla="*/ 0 w 11514"/>
                <a:gd name="T31" fmla="*/ 0 h 728"/>
                <a:gd name="T32" fmla="*/ 0 w 11514"/>
                <a:gd name="T33" fmla="*/ 0 h 728"/>
                <a:gd name="T34" fmla="*/ 0 w 11514"/>
                <a:gd name="T35" fmla="*/ 0 h 728"/>
                <a:gd name="T36" fmla="*/ 0 w 11514"/>
                <a:gd name="T37" fmla="*/ 0 h 728"/>
                <a:gd name="T38" fmla="*/ 0 w 11514"/>
                <a:gd name="T39" fmla="*/ 0 h 728"/>
                <a:gd name="T40" fmla="*/ 0 w 11514"/>
                <a:gd name="T41" fmla="*/ 0 h 728"/>
                <a:gd name="T42" fmla="*/ 0 w 11514"/>
                <a:gd name="T43" fmla="*/ 0 h 728"/>
                <a:gd name="T44" fmla="*/ 0 w 11514"/>
                <a:gd name="T45" fmla="*/ 0 h 728"/>
                <a:gd name="T46" fmla="*/ 0 w 11514"/>
                <a:gd name="T47" fmla="*/ 0 h 728"/>
                <a:gd name="T48" fmla="*/ 0 w 11514"/>
                <a:gd name="T49" fmla="*/ 0 h 728"/>
                <a:gd name="T50" fmla="*/ 0 w 11514"/>
                <a:gd name="T51" fmla="*/ 0 h 728"/>
                <a:gd name="T52" fmla="*/ 0 w 11514"/>
                <a:gd name="T53" fmla="*/ 0 h 728"/>
                <a:gd name="T54" fmla="*/ 0 w 11514"/>
                <a:gd name="T55" fmla="*/ 0 h 728"/>
                <a:gd name="T56" fmla="*/ 0 w 11514"/>
                <a:gd name="T57" fmla="*/ 0 h 728"/>
                <a:gd name="T58" fmla="*/ 0 w 11514"/>
                <a:gd name="T59" fmla="*/ 0 h 728"/>
                <a:gd name="T60" fmla="*/ 0 w 11514"/>
                <a:gd name="T61" fmla="*/ 0 h 728"/>
                <a:gd name="T62" fmla="*/ 0 w 11514"/>
                <a:gd name="T63" fmla="*/ 0 h 728"/>
                <a:gd name="T64" fmla="*/ 0 w 11514"/>
                <a:gd name="T65" fmla="*/ 0 h 728"/>
                <a:gd name="T66" fmla="*/ 0 w 11514"/>
                <a:gd name="T67" fmla="*/ 0 h 728"/>
                <a:gd name="T68" fmla="*/ 0 w 11514"/>
                <a:gd name="T69" fmla="*/ 0 h 728"/>
                <a:gd name="T70" fmla="*/ 0 w 11514"/>
                <a:gd name="T71" fmla="*/ 0 h 728"/>
                <a:gd name="T72" fmla="*/ 0 w 11514"/>
                <a:gd name="T73" fmla="*/ 0 h 728"/>
                <a:gd name="T74" fmla="*/ 0 w 11514"/>
                <a:gd name="T75" fmla="*/ 0 h 728"/>
                <a:gd name="T76" fmla="*/ 0 w 11514"/>
                <a:gd name="T77" fmla="*/ 0 h 728"/>
                <a:gd name="T78" fmla="*/ 0 w 11514"/>
                <a:gd name="T79" fmla="*/ 0 h 728"/>
                <a:gd name="T80" fmla="*/ 0 w 11514"/>
                <a:gd name="T81" fmla="*/ 0 h 728"/>
                <a:gd name="T82" fmla="*/ 0 w 11514"/>
                <a:gd name="T83" fmla="*/ 0 h 728"/>
                <a:gd name="T84" fmla="*/ 0 w 11514"/>
                <a:gd name="T85" fmla="*/ 0 h 728"/>
                <a:gd name="T86" fmla="*/ 0 w 11514"/>
                <a:gd name="T87" fmla="*/ 0 h 728"/>
                <a:gd name="T88" fmla="*/ 0 w 11514"/>
                <a:gd name="T89" fmla="*/ 0 h 728"/>
                <a:gd name="T90" fmla="*/ 0 w 11514"/>
                <a:gd name="T91" fmla="*/ 0 h 728"/>
                <a:gd name="T92" fmla="*/ 0 w 11514"/>
                <a:gd name="T93" fmla="*/ 0 h 728"/>
                <a:gd name="T94" fmla="*/ 0 w 11514"/>
                <a:gd name="T95" fmla="*/ 0 h 728"/>
                <a:gd name="T96" fmla="*/ 0 w 11514"/>
                <a:gd name="T97" fmla="*/ 0 h 728"/>
                <a:gd name="T98" fmla="*/ 0 w 11514"/>
                <a:gd name="T99" fmla="*/ 0 h 728"/>
                <a:gd name="T100" fmla="*/ 0 w 11514"/>
                <a:gd name="T101" fmla="*/ 0 h 728"/>
                <a:gd name="T102" fmla="*/ 0 w 11514"/>
                <a:gd name="T103" fmla="*/ 0 h 728"/>
                <a:gd name="T104" fmla="*/ 0 w 11514"/>
                <a:gd name="T105" fmla="*/ 0 h 728"/>
                <a:gd name="T106" fmla="*/ 0 w 11514"/>
                <a:gd name="T107" fmla="*/ 0 h 728"/>
                <a:gd name="T108" fmla="*/ 0 w 11514"/>
                <a:gd name="T109" fmla="*/ 0 h 728"/>
                <a:gd name="T110" fmla="*/ 0 w 11514"/>
                <a:gd name="T111" fmla="*/ 0 h 728"/>
                <a:gd name="T112" fmla="*/ 0 w 11514"/>
                <a:gd name="T113" fmla="*/ 0 h 728"/>
                <a:gd name="T114" fmla="*/ 0 w 11514"/>
                <a:gd name="T115" fmla="*/ 0 h 728"/>
                <a:gd name="T116" fmla="*/ 0 w 11514"/>
                <a:gd name="T117" fmla="*/ 0 h 728"/>
                <a:gd name="T118" fmla="*/ 0 w 11514"/>
                <a:gd name="T119" fmla="*/ 0 h 728"/>
                <a:gd name="T120" fmla="*/ 0 w 11514"/>
                <a:gd name="T121" fmla="*/ 0 h 728"/>
                <a:gd name="T122" fmla="*/ 0 w 11514"/>
                <a:gd name="T123" fmla="*/ 0 h 728"/>
                <a:gd name="T124" fmla="*/ 0 w 11514"/>
                <a:gd name="T125" fmla="*/ 0 h 728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1514" h="728">
                  <a:moveTo>
                    <a:pt x="545" y="715"/>
                  </a:moveTo>
                  <a:lnTo>
                    <a:pt x="545" y="15"/>
                  </a:lnTo>
                  <a:lnTo>
                    <a:pt x="441" y="15"/>
                  </a:lnTo>
                  <a:lnTo>
                    <a:pt x="441" y="301"/>
                  </a:lnTo>
                  <a:lnTo>
                    <a:pt x="102" y="301"/>
                  </a:lnTo>
                  <a:lnTo>
                    <a:pt x="102" y="15"/>
                  </a:lnTo>
                  <a:lnTo>
                    <a:pt x="0" y="15"/>
                  </a:lnTo>
                  <a:lnTo>
                    <a:pt x="0" y="715"/>
                  </a:lnTo>
                  <a:lnTo>
                    <a:pt x="102" y="715"/>
                  </a:lnTo>
                  <a:lnTo>
                    <a:pt x="102" y="391"/>
                  </a:lnTo>
                  <a:lnTo>
                    <a:pt x="441" y="391"/>
                  </a:lnTo>
                  <a:lnTo>
                    <a:pt x="441" y="715"/>
                  </a:lnTo>
                  <a:lnTo>
                    <a:pt x="545" y="715"/>
                  </a:lnTo>
                  <a:close/>
                  <a:moveTo>
                    <a:pt x="1316" y="15"/>
                  </a:moveTo>
                  <a:lnTo>
                    <a:pt x="1199" y="15"/>
                  </a:lnTo>
                  <a:lnTo>
                    <a:pt x="988" y="328"/>
                  </a:lnTo>
                  <a:lnTo>
                    <a:pt x="779" y="15"/>
                  </a:lnTo>
                  <a:lnTo>
                    <a:pt x="661" y="15"/>
                  </a:lnTo>
                  <a:lnTo>
                    <a:pt x="936" y="427"/>
                  </a:lnTo>
                  <a:lnTo>
                    <a:pt x="936" y="715"/>
                  </a:lnTo>
                  <a:lnTo>
                    <a:pt x="1039" y="715"/>
                  </a:lnTo>
                  <a:lnTo>
                    <a:pt x="1039" y="427"/>
                  </a:lnTo>
                  <a:lnTo>
                    <a:pt x="1316" y="15"/>
                  </a:lnTo>
                  <a:close/>
                  <a:moveTo>
                    <a:pt x="2035" y="15"/>
                  </a:moveTo>
                  <a:lnTo>
                    <a:pt x="1926" y="15"/>
                  </a:lnTo>
                  <a:lnTo>
                    <a:pt x="1710" y="610"/>
                  </a:lnTo>
                  <a:lnTo>
                    <a:pt x="1496" y="15"/>
                  </a:lnTo>
                  <a:lnTo>
                    <a:pt x="1384" y="15"/>
                  </a:lnTo>
                  <a:lnTo>
                    <a:pt x="1642" y="715"/>
                  </a:lnTo>
                  <a:lnTo>
                    <a:pt x="1780" y="715"/>
                  </a:lnTo>
                  <a:lnTo>
                    <a:pt x="2035" y="15"/>
                  </a:lnTo>
                  <a:close/>
                  <a:moveTo>
                    <a:pt x="2305" y="715"/>
                  </a:moveTo>
                  <a:lnTo>
                    <a:pt x="2305" y="15"/>
                  </a:lnTo>
                  <a:lnTo>
                    <a:pt x="2203" y="15"/>
                  </a:lnTo>
                  <a:lnTo>
                    <a:pt x="2203" y="715"/>
                  </a:lnTo>
                  <a:lnTo>
                    <a:pt x="2305" y="715"/>
                  </a:lnTo>
                  <a:close/>
                  <a:moveTo>
                    <a:pt x="3101" y="715"/>
                  </a:moveTo>
                  <a:lnTo>
                    <a:pt x="3101" y="15"/>
                  </a:lnTo>
                  <a:lnTo>
                    <a:pt x="2998" y="15"/>
                  </a:lnTo>
                  <a:lnTo>
                    <a:pt x="2998" y="575"/>
                  </a:lnTo>
                  <a:lnTo>
                    <a:pt x="2993" y="575"/>
                  </a:lnTo>
                  <a:lnTo>
                    <a:pt x="2689" y="15"/>
                  </a:lnTo>
                  <a:lnTo>
                    <a:pt x="2556" y="15"/>
                  </a:lnTo>
                  <a:lnTo>
                    <a:pt x="2556" y="715"/>
                  </a:lnTo>
                  <a:lnTo>
                    <a:pt x="2658" y="715"/>
                  </a:lnTo>
                  <a:lnTo>
                    <a:pt x="2658" y="153"/>
                  </a:lnTo>
                  <a:lnTo>
                    <a:pt x="2662" y="153"/>
                  </a:lnTo>
                  <a:lnTo>
                    <a:pt x="2968" y="715"/>
                  </a:lnTo>
                  <a:lnTo>
                    <a:pt x="3101" y="715"/>
                  </a:lnTo>
                  <a:close/>
                  <a:moveTo>
                    <a:pt x="3886" y="15"/>
                  </a:moveTo>
                  <a:lnTo>
                    <a:pt x="3776" y="15"/>
                  </a:lnTo>
                  <a:lnTo>
                    <a:pt x="3562" y="610"/>
                  </a:lnTo>
                  <a:lnTo>
                    <a:pt x="3348" y="15"/>
                  </a:lnTo>
                  <a:lnTo>
                    <a:pt x="3235" y="15"/>
                  </a:lnTo>
                  <a:lnTo>
                    <a:pt x="3494" y="715"/>
                  </a:lnTo>
                  <a:lnTo>
                    <a:pt x="3630" y="715"/>
                  </a:lnTo>
                  <a:lnTo>
                    <a:pt x="3886" y="15"/>
                  </a:lnTo>
                  <a:close/>
                  <a:moveTo>
                    <a:pt x="4643" y="365"/>
                  </a:moveTo>
                  <a:lnTo>
                    <a:pt x="4642" y="326"/>
                  </a:lnTo>
                  <a:lnTo>
                    <a:pt x="4638" y="290"/>
                  </a:lnTo>
                  <a:lnTo>
                    <a:pt x="4631" y="255"/>
                  </a:lnTo>
                  <a:lnTo>
                    <a:pt x="4621" y="222"/>
                  </a:lnTo>
                  <a:lnTo>
                    <a:pt x="4609" y="191"/>
                  </a:lnTo>
                  <a:lnTo>
                    <a:pt x="4594" y="161"/>
                  </a:lnTo>
                  <a:lnTo>
                    <a:pt x="4577" y="134"/>
                  </a:lnTo>
                  <a:lnTo>
                    <a:pt x="4558" y="108"/>
                  </a:lnTo>
                  <a:lnTo>
                    <a:pt x="4534" y="83"/>
                  </a:lnTo>
                  <a:lnTo>
                    <a:pt x="4507" y="61"/>
                  </a:lnTo>
                  <a:lnTo>
                    <a:pt x="4479" y="43"/>
                  </a:lnTo>
                  <a:lnTo>
                    <a:pt x="4448" y="28"/>
                  </a:lnTo>
                  <a:lnTo>
                    <a:pt x="4416" y="17"/>
                  </a:lnTo>
                  <a:lnTo>
                    <a:pt x="4382" y="8"/>
                  </a:lnTo>
                  <a:lnTo>
                    <a:pt x="4346" y="3"/>
                  </a:lnTo>
                  <a:lnTo>
                    <a:pt x="4307" y="2"/>
                  </a:lnTo>
                  <a:lnTo>
                    <a:pt x="4268" y="3"/>
                  </a:lnTo>
                  <a:lnTo>
                    <a:pt x="4231" y="8"/>
                  </a:lnTo>
                  <a:lnTo>
                    <a:pt x="4197" y="17"/>
                  </a:lnTo>
                  <a:lnTo>
                    <a:pt x="4164" y="28"/>
                  </a:lnTo>
                  <a:lnTo>
                    <a:pt x="4134" y="43"/>
                  </a:lnTo>
                  <a:lnTo>
                    <a:pt x="4106" y="61"/>
                  </a:lnTo>
                  <a:lnTo>
                    <a:pt x="4080" y="83"/>
                  </a:lnTo>
                  <a:lnTo>
                    <a:pt x="4056" y="108"/>
                  </a:lnTo>
                  <a:lnTo>
                    <a:pt x="4037" y="133"/>
                  </a:lnTo>
                  <a:lnTo>
                    <a:pt x="4019" y="161"/>
                  </a:lnTo>
                  <a:lnTo>
                    <a:pt x="4004" y="190"/>
                  </a:lnTo>
                  <a:lnTo>
                    <a:pt x="3992" y="221"/>
                  </a:lnTo>
                  <a:lnTo>
                    <a:pt x="3984" y="255"/>
                  </a:lnTo>
                  <a:lnTo>
                    <a:pt x="3977" y="289"/>
                  </a:lnTo>
                  <a:lnTo>
                    <a:pt x="3973" y="326"/>
                  </a:lnTo>
                  <a:lnTo>
                    <a:pt x="3972" y="365"/>
                  </a:lnTo>
                  <a:lnTo>
                    <a:pt x="3973" y="404"/>
                  </a:lnTo>
                  <a:lnTo>
                    <a:pt x="3977" y="441"/>
                  </a:lnTo>
                  <a:lnTo>
                    <a:pt x="3984" y="475"/>
                  </a:lnTo>
                  <a:lnTo>
                    <a:pt x="3993" y="509"/>
                  </a:lnTo>
                  <a:lnTo>
                    <a:pt x="4005" y="539"/>
                  </a:lnTo>
                  <a:lnTo>
                    <a:pt x="4019" y="568"/>
                  </a:lnTo>
                  <a:lnTo>
                    <a:pt x="4037" y="596"/>
                  </a:lnTo>
                  <a:lnTo>
                    <a:pt x="4056" y="621"/>
                  </a:lnTo>
                  <a:lnTo>
                    <a:pt x="4080" y="647"/>
                  </a:lnTo>
                  <a:lnTo>
                    <a:pt x="4106" y="669"/>
                  </a:lnTo>
                  <a:lnTo>
                    <a:pt x="4134" y="687"/>
                  </a:lnTo>
                  <a:lnTo>
                    <a:pt x="4164" y="701"/>
                  </a:lnTo>
                  <a:lnTo>
                    <a:pt x="4197" y="713"/>
                  </a:lnTo>
                  <a:lnTo>
                    <a:pt x="4231" y="722"/>
                  </a:lnTo>
                  <a:lnTo>
                    <a:pt x="4268" y="726"/>
                  </a:lnTo>
                  <a:lnTo>
                    <a:pt x="4307" y="728"/>
                  </a:lnTo>
                  <a:lnTo>
                    <a:pt x="4346" y="726"/>
                  </a:lnTo>
                  <a:lnTo>
                    <a:pt x="4382" y="722"/>
                  </a:lnTo>
                  <a:lnTo>
                    <a:pt x="4416" y="713"/>
                  </a:lnTo>
                  <a:lnTo>
                    <a:pt x="4448" y="701"/>
                  </a:lnTo>
                  <a:lnTo>
                    <a:pt x="4479" y="687"/>
                  </a:lnTo>
                  <a:lnTo>
                    <a:pt x="4507" y="669"/>
                  </a:lnTo>
                  <a:lnTo>
                    <a:pt x="4534" y="647"/>
                  </a:lnTo>
                  <a:lnTo>
                    <a:pt x="4558" y="621"/>
                  </a:lnTo>
                  <a:lnTo>
                    <a:pt x="4577" y="595"/>
                  </a:lnTo>
                  <a:lnTo>
                    <a:pt x="4594" y="568"/>
                  </a:lnTo>
                  <a:lnTo>
                    <a:pt x="4609" y="539"/>
                  </a:lnTo>
                  <a:lnTo>
                    <a:pt x="4621" y="508"/>
                  </a:lnTo>
                  <a:lnTo>
                    <a:pt x="4631" y="475"/>
                  </a:lnTo>
                  <a:lnTo>
                    <a:pt x="4638" y="441"/>
                  </a:lnTo>
                  <a:lnTo>
                    <a:pt x="4642" y="404"/>
                  </a:lnTo>
                  <a:lnTo>
                    <a:pt x="4643" y="365"/>
                  </a:lnTo>
                  <a:close/>
                  <a:moveTo>
                    <a:pt x="4537" y="365"/>
                  </a:moveTo>
                  <a:lnTo>
                    <a:pt x="4536" y="394"/>
                  </a:lnTo>
                  <a:lnTo>
                    <a:pt x="4534" y="422"/>
                  </a:lnTo>
                  <a:lnTo>
                    <a:pt x="4528" y="448"/>
                  </a:lnTo>
                  <a:lnTo>
                    <a:pt x="4522" y="473"/>
                  </a:lnTo>
                  <a:lnTo>
                    <a:pt x="4514" y="497"/>
                  </a:lnTo>
                  <a:lnTo>
                    <a:pt x="4504" y="519"/>
                  </a:lnTo>
                  <a:lnTo>
                    <a:pt x="4492" y="540"/>
                  </a:lnTo>
                  <a:lnTo>
                    <a:pt x="4477" y="561"/>
                  </a:lnTo>
                  <a:lnTo>
                    <a:pt x="4460" y="579"/>
                  </a:lnTo>
                  <a:lnTo>
                    <a:pt x="4443" y="594"/>
                  </a:lnTo>
                  <a:lnTo>
                    <a:pt x="4424" y="608"/>
                  </a:lnTo>
                  <a:lnTo>
                    <a:pt x="4403" y="619"/>
                  </a:lnTo>
                  <a:lnTo>
                    <a:pt x="4381" y="628"/>
                  </a:lnTo>
                  <a:lnTo>
                    <a:pt x="4358" y="634"/>
                  </a:lnTo>
                  <a:lnTo>
                    <a:pt x="4333" y="637"/>
                  </a:lnTo>
                  <a:lnTo>
                    <a:pt x="4307" y="638"/>
                  </a:lnTo>
                  <a:lnTo>
                    <a:pt x="4281" y="637"/>
                  </a:lnTo>
                  <a:lnTo>
                    <a:pt x="4256" y="634"/>
                  </a:lnTo>
                  <a:lnTo>
                    <a:pt x="4232" y="628"/>
                  </a:lnTo>
                  <a:lnTo>
                    <a:pt x="4211" y="619"/>
                  </a:lnTo>
                  <a:lnTo>
                    <a:pt x="4190" y="608"/>
                  </a:lnTo>
                  <a:lnTo>
                    <a:pt x="4171" y="594"/>
                  </a:lnTo>
                  <a:lnTo>
                    <a:pt x="4153" y="579"/>
                  </a:lnTo>
                  <a:lnTo>
                    <a:pt x="4137" y="561"/>
                  </a:lnTo>
                  <a:lnTo>
                    <a:pt x="4122" y="540"/>
                  </a:lnTo>
                  <a:lnTo>
                    <a:pt x="4110" y="519"/>
                  </a:lnTo>
                  <a:lnTo>
                    <a:pt x="4099" y="497"/>
                  </a:lnTo>
                  <a:lnTo>
                    <a:pt x="4091" y="473"/>
                  </a:lnTo>
                  <a:lnTo>
                    <a:pt x="4084" y="448"/>
                  </a:lnTo>
                  <a:lnTo>
                    <a:pt x="4079" y="422"/>
                  </a:lnTo>
                  <a:lnTo>
                    <a:pt x="4077" y="394"/>
                  </a:lnTo>
                  <a:lnTo>
                    <a:pt x="4076" y="365"/>
                  </a:lnTo>
                  <a:lnTo>
                    <a:pt x="4077" y="336"/>
                  </a:lnTo>
                  <a:lnTo>
                    <a:pt x="4079" y="309"/>
                  </a:lnTo>
                  <a:lnTo>
                    <a:pt x="4084" y="282"/>
                  </a:lnTo>
                  <a:lnTo>
                    <a:pt x="4091" y="257"/>
                  </a:lnTo>
                  <a:lnTo>
                    <a:pt x="4099" y="233"/>
                  </a:lnTo>
                  <a:lnTo>
                    <a:pt x="4110" y="212"/>
                  </a:lnTo>
                  <a:lnTo>
                    <a:pt x="4122" y="190"/>
                  </a:lnTo>
                  <a:lnTo>
                    <a:pt x="4137" y="171"/>
                  </a:lnTo>
                  <a:lnTo>
                    <a:pt x="4153" y="152"/>
                  </a:lnTo>
                  <a:lnTo>
                    <a:pt x="4172" y="136"/>
                  </a:lnTo>
                  <a:lnTo>
                    <a:pt x="4190" y="122"/>
                  </a:lnTo>
                  <a:lnTo>
                    <a:pt x="4211" y="111"/>
                  </a:lnTo>
                  <a:lnTo>
                    <a:pt x="4233" y="102"/>
                  </a:lnTo>
                  <a:lnTo>
                    <a:pt x="4256" y="96"/>
                  </a:lnTo>
                  <a:lnTo>
                    <a:pt x="4281" y="93"/>
                  </a:lnTo>
                  <a:lnTo>
                    <a:pt x="4307" y="92"/>
                  </a:lnTo>
                  <a:lnTo>
                    <a:pt x="4333" y="93"/>
                  </a:lnTo>
                  <a:lnTo>
                    <a:pt x="4358" y="96"/>
                  </a:lnTo>
                  <a:lnTo>
                    <a:pt x="4380" y="102"/>
                  </a:lnTo>
                  <a:lnTo>
                    <a:pt x="4402" y="111"/>
                  </a:lnTo>
                  <a:lnTo>
                    <a:pt x="4422" y="122"/>
                  </a:lnTo>
                  <a:lnTo>
                    <a:pt x="4442" y="136"/>
                  </a:lnTo>
                  <a:lnTo>
                    <a:pt x="4460" y="152"/>
                  </a:lnTo>
                  <a:lnTo>
                    <a:pt x="4477" y="171"/>
                  </a:lnTo>
                  <a:lnTo>
                    <a:pt x="4492" y="190"/>
                  </a:lnTo>
                  <a:lnTo>
                    <a:pt x="4504" y="212"/>
                  </a:lnTo>
                  <a:lnTo>
                    <a:pt x="4514" y="233"/>
                  </a:lnTo>
                  <a:lnTo>
                    <a:pt x="4522" y="257"/>
                  </a:lnTo>
                  <a:lnTo>
                    <a:pt x="4528" y="282"/>
                  </a:lnTo>
                  <a:lnTo>
                    <a:pt x="4534" y="309"/>
                  </a:lnTo>
                  <a:lnTo>
                    <a:pt x="4536" y="336"/>
                  </a:lnTo>
                  <a:lnTo>
                    <a:pt x="4537" y="365"/>
                  </a:lnTo>
                  <a:close/>
                  <a:moveTo>
                    <a:pt x="4939" y="715"/>
                  </a:moveTo>
                  <a:lnTo>
                    <a:pt x="4939" y="15"/>
                  </a:lnTo>
                  <a:lnTo>
                    <a:pt x="4838" y="15"/>
                  </a:lnTo>
                  <a:lnTo>
                    <a:pt x="4838" y="715"/>
                  </a:lnTo>
                  <a:lnTo>
                    <a:pt x="4939" y="715"/>
                  </a:lnTo>
                  <a:close/>
                  <a:moveTo>
                    <a:pt x="5734" y="715"/>
                  </a:moveTo>
                  <a:lnTo>
                    <a:pt x="5734" y="15"/>
                  </a:lnTo>
                  <a:lnTo>
                    <a:pt x="5631" y="15"/>
                  </a:lnTo>
                  <a:lnTo>
                    <a:pt x="5631" y="575"/>
                  </a:lnTo>
                  <a:lnTo>
                    <a:pt x="5627" y="575"/>
                  </a:lnTo>
                  <a:lnTo>
                    <a:pt x="5322" y="15"/>
                  </a:lnTo>
                  <a:lnTo>
                    <a:pt x="5189" y="15"/>
                  </a:lnTo>
                  <a:lnTo>
                    <a:pt x="5189" y="715"/>
                  </a:lnTo>
                  <a:lnTo>
                    <a:pt x="5292" y="715"/>
                  </a:lnTo>
                  <a:lnTo>
                    <a:pt x="5292" y="153"/>
                  </a:lnTo>
                  <a:lnTo>
                    <a:pt x="5295" y="153"/>
                  </a:lnTo>
                  <a:lnTo>
                    <a:pt x="5601" y="715"/>
                  </a:lnTo>
                  <a:lnTo>
                    <a:pt x="5734" y="715"/>
                  </a:lnTo>
                  <a:close/>
                  <a:moveTo>
                    <a:pt x="6496" y="715"/>
                  </a:moveTo>
                  <a:lnTo>
                    <a:pt x="6496" y="15"/>
                  </a:lnTo>
                  <a:lnTo>
                    <a:pt x="6393" y="15"/>
                  </a:lnTo>
                  <a:lnTo>
                    <a:pt x="6393" y="575"/>
                  </a:lnTo>
                  <a:lnTo>
                    <a:pt x="6390" y="575"/>
                  </a:lnTo>
                  <a:lnTo>
                    <a:pt x="6085" y="15"/>
                  </a:lnTo>
                  <a:lnTo>
                    <a:pt x="5952" y="15"/>
                  </a:lnTo>
                  <a:lnTo>
                    <a:pt x="5952" y="715"/>
                  </a:lnTo>
                  <a:lnTo>
                    <a:pt x="6055" y="715"/>
                  </a:lnTo>
                  <a:lnTo>
                    <a:pt x="6055" y="153"/>
                  </a:lnTo>
                  <a:lnTo>
                    <a:pt x="6057" y="153"/>
                  </a:lnTo>
                  <a:lnTo>
                    <a:pt x="6363" y="715"/>
                  </a:lnTo>
                  <a:lnTo>
                    <a:pt x="6496" y="715"/>
                  </a:lnTo>
                  <a:close/>
                  <a:moveTo>
                    <a:pt x="6829" y="715"/>
                  </a:moveTo>
                  <a:lnTo>
                    <a:pt x="6829" y="15"/>
                  </a:lnTo>
                  <a:lnTo>
                    <a:pt x="6727" y="15"/>
                  </a:lnTo>
                  <a:lnTo>
                    <a:pt x="6727" y="715"/>
                  </a:lnTo>
                  <a:lnTo>
                    <a:pt x="6829" y="715"/>
                  </a:lnTo>
                  <a:close/>
                  <a:moveTo>
                    <a:pt x="7590" y="715"/>
                  </a:moveTo>
                  <a:lnTo>
                    <a:pt x="7590" y="15"/>
                  </a:lnTo>
                  <a:lnTo>
                    <a:pt x="7487" y="15"/>
                  </a:lnTo>
                  <a:lnTo>
                    <a:pt x="7487" y="575"/>
                  </a:lnTo>
                  <a:lnTo>
                    <a:pt x="7483" y="575"/>
                  </a:lnTo>
                  <a:lnTo>
                    <a:pt x="7178" y="15"/>
                  </a:lnTo>
                  <a:lnTo>
                    <a:pt x="7045" y="15"/>
                  </a:lnTo>
                  <a:lnTo>
                    <a:pt x="7045" y="715"/>
                  </a:lnTo>
                  <a:lnTo>
                    <a:pt x="7148" y="715"/>
                  </a:lnTo>
                  <a:lnTo>
                    <a:pt x="7148" y="153"/>
                  </a:lnTo>
                  <a:lnTo>
                    <a:pt x="7151" y="153"/>
                  </a:lnTo>
                  <a:lnTo>
                    <a:pt x="7457" y="715"/>
                  </a:lnTo>
                  <a:lnTo>
                    <a:pt x="7590" y="715"/>
                  </a:lnTo>
                  <a:close/>
                  <a:moveTo>
                    <a:pt x="8516" y="715"/>
                  </a:moveTo>
                  <a:lnTo>
                    <a:pt x="8516" y="625"/>
                  </a:lnTo>
                  <a:lnTo>
                    <a:pt x="8228" y="625"/>
                  </a:lnTo>
                  <a:lnTo>
                    <a:pt x="8228" y="15"/>
                  </a:lnTo>
                  <a:lnTo>
                    <a:pt x="8127" y="15"/>
                  </a:lnTo>
                  <a:lnTo>
                    <a:pt x="8127" y="715"/>
                  </a:lnTo>
                  <a:lnTo>
                    <a:pt x="8516" y="715"/>
                  </a:lnTo>
                  <a:close/>
                  <a:moveTo>
                    <a:pt x="9326" y="715"/>
                  </a:moveTo>
                  <a:lnTo>
                    <a:pt x="9020" y="15"/>
                  </a:lnTo>
                  <a:lnTo>
                    <a:pt x="8922" y="15"/>
                  </a:lnTo>
                  <a:lnTo>
                    <a:pt x="8617" y="715"/>
                  </a:lnTo>
                  <a:lnTo>
                    <a:pt x="8727" y="715"/>
                  </a:lnTo>
                  <a:lnTo>
                    <a:pt x="8799" y="536"/>
                  </a:lnTo>
                  <a:lnTo>
                    <a:pt x="9142" y="536"/>
                  </a:lnTo>
                  <a:lnTo>
                    <a:pt x="9216" y="715"/>
                  </a:lnTo>
                  <a:lnTo>
                    <a:pt x="9326" y="715"/>
                  </a:lnTo>
                  <a:close/>
                  <a:moveTo>
                    <a:pt x="9110" y="456"/>
                  </a:moveTo>
                  <a:lnTo>
                    <a:pt x="8833" y="456"/>
                  </a:lnTo>
                  <a:lnTo>
                    <a:pt x="8971" y="111"/>
                  </a:lnTo>
                  <a:lnTo>
                    <a:pt x="9110" y="456"/>
                  </a:lnTo>
                  <a:close/>
                  <a:moveTo>
                    <a:pt x="9559" y="715"/>
                  </a:moveTo>
                  <a:lnTo>
                    <a:pt x="9559" y="15"/>
                  </a:lnTo>
                  <a:lnTo>
                    <a:pt x="9457" y="15"/>
                  </a:lnTo>
                  <a:lnTo>
                    <a:pt x="9457" y="715"/>
                  </a:lnTo>
                  <a:lnTo>
                    <a:pt x="9559" y="715"/>
                  </a:lnTo>
                  <a:close/>
                  <a:moveTo>
                    <a:pt x="10228" y="102"/>
                  </a:moveTo>
                  <a:lnTo>
                    <a:pt x="10228" y="15"/>
                  </a:lnTo>
                  <a:lnTo>
                    <a:pt x="9699" y="15"/>
                  </a:lnTo>
                  <a:lnTo>
                    <a:pt x="9699" y="102"/>
                  </a:lnTo>
                  <a:lnTo>
                    <a:pt x="9913" y="102"/>
                  </a:lnTo>
                  <a:lnTo>
                    <a:pt x="9913" y="715"/>
                  </a:lnTo>
                  <a:lnTo>
                    <a:pt x="10015" y="715"/>
                  </a:lnTo>
                  <a:lnTo>
                    <a:pt x="10015" y="102"/>
                  </a:lnTo>
                  <a:lnTo>
                    <a:pt x="10228" y="102"/>
                  </a:lnTo>
                  <a:close/>
                  <a:moveTo>
                    <a:pt x="10971" y="365"/>
                  </a:moveTo>
                  <a:lnTo>
                    <a:pt x="10970" y="326"/>
                  </a:lnTo>
                  <a:lnTo>
                    <a:pt x="10965" y="290"/>
                  </a:lnTo>
                  <a:lnTo>
                    <a:pt x="10959" y="255"/>
                  </a:lnTo>
                  <a:lnTo>
                    <a:pt x="10949" y="222"/>
                  </a:lnTo>
                  <a:lnTo>
                    <a:pt x="10937" y="191"/>
                  </a:lnTo>
                  <a:lnTo>
                    <a:pt x="10922" y="161"/>
                  </a:lnTo>
                  <a:lnTo>
                    <a:pt x="10906" y="134"/>
                  </a:lnTo>
                  <a:lnTo>
                    <a:pt x="10885" y="108"/>
                  </a:lnTo>
                  <a:lnTo>
                    <a:pt x="10862" y="83"/>
                  </a:lnTo>
                  <a:lnTo>
                    <a:pt x="10836" y="61"/>
                  </a:lnTo>
                  <a:lnTo>
                    <a:pt x="10808" y="43"/>
                  </a:lnTo>
                  <a:lnTo>
                    <a:pt x="10777" y="28"/>
                  </a:lnTo>
                  <a:lnTo>
                    <a:pt x="10745" y="17"/>
                  </a:lnTo>
                  <a:lnTo>
                    <a:pt x="10710" y="8"/>
                  </a:lnTo>
                  <a:lnTo>
                    <a:pt x="10674" y="3"/>
                  </a:lnTo>
                  <a:lnTo>
                    <a:pt x="10635" y="2"/>
                  </a:lnTo>
                  <a:lnTo>
                    <a:pt x="10596" y="3"/>
                  </a:lnTo>
                  <a:lnTo>
                    <a:pt x="10559" y="8"/>
                  </a:lnTo>
                  <a:lnTo>
                    <a:pt x="10524" y="17"/>
                  </a:lnTo>
                  <a:lnTo>
                    <a:pt x="10492" y="28"/>
                  </a:lnTo>
                  <a:lnTo>
                    <a:pt x="10462" y="43"/>
                  </a:lnTo>
                  <a:lnTo>
                    <a:pt x="10434" y="61"/>
                  </a:lnTo>
                  <a:lnTo>
                    <a:pt x="10408" y="83"/>
                  </a:lnTo>
                  <a:lnTo>
                    <a:pt x="10384" y="108"/>
                  </a:lnTo>
                  <a:lnTo>
                    <a:pt x="10364" y="133"/>
                  </a:lnTo>
                  <a:lnTo>
                    <a:pt x="10347" y="161"/>
                  </a:lnTo>
                  <a:lnTo>
                    <a:pt x="10332" y="190"/>
                  </a:lnTo>
                  <a:lnTo>
                    <a:pt x="10320" y="221"/>
                  </a:lnTo>
                  <a:lnTo>
                    <a:pt x="10311" y="255"/>
                  </a:lnTo>
                  <a:lnTo>
                    <a:pt x="10305" y="289"/>
                  </a:lnTo>
                  <a:lnTo>
                    <a:pt x="10301" y="326"/>
                  </a:lnTo>
                  <a:lnTo>
                    <a:pt x="10300" y="365"/>
                  </a:lnTo>
                  <a:lnTo>
                    <a:pt x="10301" y="404"/>
                  </a:lnTo>
                  <a:lnTo>
                    <a:pt x="10305" y="441"/>
                  </a:lnTo>
                  <a:lnTo>
                    <a:pt x="10311" y="475"/>
                  </a:lnTo>
                  <a:lnTo>
                    <a:pt x="10321" y="509"/>
                  </a:lnTo>
                  <a:lnTo>
                    <a:pt x="10333" y="539"/>
                  </a:lnTo>
                  <a:lnTo>
                    <a:pt x="10347" y="568"/>
                  </a:lnTo>
                  <a:lnTo>
                    <a:pt x="10364" y="596"/>
                  </a:lnTo>
                  <a:lnTo>
                    <a:pt x="10384" y="621"/>
                  </a:lnTo>
                  <a:lnTo>
                    <a:pt x="10408" y="647"/>
                  </a:lnTo>
                  <a:lnTo>
                    <a:pt x="10434" y="669"/>
                  </a:lnTo>
                  <a:lnTo>
                    <a:pt x="10462" y="687"/>
                  </a:lnTo>
                  <a:lnTo>
                    <a:pt x="10492" y="701"/>
                  </a:lnTo>
                  <a:lnTo>
                    <a:pt x="10524" y="713"/>
                  </a:lnTo>
                  <a:lnTo>
                    <a:pt x="10559" y="722"/>
                  </a:lnTo>
                  <a:lnTo>
                    <a:pt x="10596" y="726"/>
                  </a:lnTo>
                  <a:lnTo>
                    <a:pt x="10635" y="728"/>
                  </a:lnTo>
                  <a:lnTo>
                    <a:pt x="10674" y="726"/>
                  </a:lnTo>
                  <a:lnTo>
                    <a:pt x="10710" y="722"/>
                  </a:lnTo>
                  <a:lnTo>
                    <a:pt x="10745" y="713"/>
                  </a:lnTo>
                  <a:lnTo>
                    <a:pt x="10777" y="701"/>
                  </a:lnTo>
                  <a:lnTo>
                    <a:pt x="10808" y="687"/>
                  </a:lnTo>
                  <a:lnTo>
                    <a:pt x="10836" y="669"/>
                  </a:lnTo>
                  <a:lnTo>
                    <a:pt x="10862" y="647"/>
                  </a:lnTo>
                  <a:lnTo>
                    <a:pt x="10885" y="621"/>
                  </a:lnTo>
                  <a:lnTo>
                    <a:pt x="10906" y="595"/>
                  </a:lnTo>
                  <a:lnTo>
                    <a:pt x="10922" y="568"/>
                  </a:lnTo>
                  <a:lnTo>
                    <a:pt x="10937" y="539"/>
                  </a:lnTo>
                  <a:lnTo>
                    <a:pt x="10949" y="508"/>
                  </a:lnTo>
                  <a:lnTo>
                    <a:pt x="10959" y="475"/>
                  </a:lnTo>
                  <a:lnTo>
                    <a:pt x="10965" y="441"/>
                  </a:lnTo>
                  <a:lnTo>
                    <a:pt x="10970" y="404"/>
                  </a:lnTo>
                  <a:lnTo>
                    <a:pt x="10971" y="365"/>
                  </a:lnTo>
                  <a:close/>
                  <a:moveTo>
                    <a:pt x="10866" y="365"/>
                  </a:moveTo>
                  <a:lnTo>
                    <a:pt x="10865" y="394"/>
                  </a:lnTo>
                  <a:lnTo>
                    <a:pt x="10862" y="422"/>
                  </a:lnTo>
                  <a:lnTo>
                    <a:pt x="10857" y="448"/>
                  </a:lnTo>
                  <a:lnTo>
                    <a:pt x="10851" y="473"/>
                  </a:lnTo>
                  <a:lnTo>
                    <a:pt x="10842" y="497"/>
                  </a:lnTo>
                  <a:lnTo>
                    <a:pt x="10831" y="519"/>
                  </a:lnTo>
                  <a:lnTo>
                    <a:pt x="10819" y="540"/>
                  </a:lnTo>
                  <a:lnTo>
                    <a:pt x="10805" y="561"/>
                  </a:lnTo>
                  <a:lnTo>
                    <a:pt x="10788" y="579"/>
                  </a:lnTo>
                  <a:lnTo>
                    <a:pt x="10771" y="594"/>
                  </a:lnTo>
                  <a:lnTo>
                    <a:pt x="10751" y="608"/>
                  </a:lnTo>
                  <a:lnTo>
                    <a:pt x="10731" y="619"/>
                  </a:lnTo>
                  <a:lnTo>
                    <a:pt x="10709" y="628"/>
                  </a:lnTo>
                  <a:lnTo>
                    <a:pt x="10685" y="634"/>
                  </a:lnTo>
                  <a:lnTo>
                    <a:pt x="10661" y="637"/>
                  </a:lnTo>
                  <a:lnTo>
                    <a:pt x="10635" y="638"/>
                  </a:lnTo>
                  <a:lnTo>
                    <a:pt x="10609" y="637"/>
                  </a:lnTo>
                  <a:lnTo>
                    <a:pt x="10584" y="634"/>
                  </a:lnTo>
                  <a:lnTo>
                    <a:pt x="10561" y="628"/>
                  </a:lnTo>
                  <a:lnTo>
                    <a:pt x="10538" y="619"/>
                  </a:lnTo>
                  <a:lnTo>
                    <a:pt x="10518" y="608"/>
                  </a:lnTo>
                  <a:lnTo>
                    <a:pt x="10498" y="594"/>
                  </a:lnTo>
                  <a:lnTo>
                    <a:pt x="10481" y="579"/>
                  </a:lnTo>
                  <a:lnTo>
                    <a:pt x="10465" y="561"/>
                  </a:lnTo>
                  <a:lnTo>
                    <a:pt x="10451" y="540"/>
                  </a:lnTo>
                  <a:lnTo>
                    <a:pt x="10438" y="519"/>
                  </a:lnTo>
                  <a:lnTo>
                    <a:pt x="10427" y="497"/>
                  </a:lnTo>
                  <a:lnTo>
                    <a:pt x="10418" y="473"/>
                  </a:lnTo>
                  <a:lnTo>
                    <a:pt x="10412" y="448"/>
                  </a:lnTo>
                  <a:lnTo>
                    <a:pt x="10408" y="422"/>
                  </a:lnTo>
                  <a:lnTo>
                    <a:pt x="10404" y="394"/>
                  </a:lnTo>
                  <a:lnTo>
                    <a:pt x="10403" y="365"/>
                  </a:lnTo>
                  <a:lnTo>
                    <a:pt x="10404" y="336"/>
                  </a:lnTo>
                  <a:lnTo>
                    <a:pt x="10408" y="309"/>
                  </a:lnTo>
                  <a:lnTo>
                    <a:pt x="10412" y="282"/>
                  </a:lnTo>
                  <a:lnTo>
                    <a:pt x="10418" y="257"/>
                  </a:lnTo>
                  <a:lnTo>
                    <a:pt x="10427" y="233"/>
                  </a:lnTo>
                  <a:lnTo>
                    <a:pt x="10438" y="212"/>
                  </a:lnTo>
                  <a:lnTo>
                    <a:pt x="10451" y="190"/>
                  </a:lnTo>
                  <a:lnTo>
                    <a:pt x="10465" y="171"/>
                  </a:lnTo>
                  <a:lnTo>
                    <a:pt x="10481" y="152"/>
                  </a:lnTo>
                  <a:lnTo>
                    <a:pt x="10499" y="136"/>
                  </a:lnTo>
                  <a:lnTo>
                    <a:pt x="10518" y="122"/>
                  </a:lnTo>
                  <a:lnTo>
                    <a:pt x="10538" y="111"/>
                  </a:lnTo>
                  <a:lnTo>
                    <a:pt x="10561" y="102"/>
                  </a:lnTo>
                  <a:lnTo>
                    <a:pt x="10584" y="96"/>
                  </a:lnTo>
                  <a:lnTo>
                    <a:pt x="10609" y="93"/>
                  </a:lnTo>
                  <a:lnTo>
                    <a:pt x="10635" y="92"/>
                  </a:lnTo>
                  <a:lnTo>
                    <a:pt x="10661" y="93"/>
                  </a:lnTo>
                  <a:lnTo>
                    <a:pt x="10685" y="96"/>
                  </a:lnTo>
                  <a:lnTo>
                    <a:pt x="10708" y="102"/>
                  </a:lnTo>
                  <a:lnTo>
                    <a:pt x="10730" y="111"/>
                  </a:lnTo>
                  <a:lnTo>
                    <a:pt x="10750" y="122"/>
                  </a:lnTo>
                  <a:lnTo>
                    <a:pt x="10770" y="136"/>
                  </a:lnTo>
                  <a:lnTo>
                    <a:pt x="10788" y="152"/>
                  </a:lnTo>
                  <a:lnTo>
                    <a:pt x="10805" y="171"/>
                  </a:lnTo>
                  <a:lnTo>
                    <a:pt x="10819" y="190"/>
                  </a:lnTo>
                  <a:lnTo>
                    <a:pt x="10831" y="212"/>
                  </a:lnTo>
                  <a:lnTo>
                    <a:pt x="10842" y="233"/>
                  </a:lnTo>
                  <a:lnTo>
                    <a:pt x="10851" y="257"/>
                  </a:lnTo>
                  <a:lnTo>
                    <a:pt x="10857" y="282"/>
                  </a:lnTo>
                  <a:lnTo>
                    <a:pt x="10862" y="309"/>
                  </a:lnTo>
                  <a:lnTo>
                    <a:pt x="10865" y="336"/>
                  </a:lnTo>
                  <a:lnTo>
                    <a:pt x="10866" y="365"/>
                  </a:lnTo>
                  <a:close/>
                  <a:moveTo>
                    <a:pt x="11514" y="526"/>
                  </a:moveTo>
                  <a:lnTo>
                    <a:pt x="11513" y="501"/>
                  </a:lnTo>
                  <a:lnTo>
                    <a:pt x="11510" y="478"/>
                  </a:lnTo>
                  <a:lnTo>
                    <a:pt x="11504" y="456"/>
                  </a:lnTo>
                  <a:lnTo>
                    <a:pt x="11495" y="434"/>
                  </a:lnTo>
                  <a:lnTo>
                    <a:pt x="11484" y="415"/>
                  </a:lnTo>
                  <a:lnTo>
                    <a:pt x="11471" y="395"/>
                  </a:lnTo>
                  <a:lnTo>
                    <a:pt x="11455" y="377"/>
                  </a:lnTo>
                  <a:lnTo>
                    <a:pt x="11437" y="360"/>
                  </a:lnTo>
                  <a:lnTo>
                    <a:pt x="11417" y="347"/>
                  </a:lnTo>
                  <a:lnTo>
                    <a:pt x="11387" y="328"/>
                  </a:lnTo>
                  <a:lnTo>
                    <a:pt x="11291" y="274"/>
                  </a:lnTo>
                  <a:lnTo>
                    <a:pt x="11272" y="263"/>
                  </a:lnTo>
                  <a:lnTo>
                    <a:pt x="11256" y="253"/>
                  </a:lnTo>
                  <a:lnTo>
                    <a:pt x="11242" y="242"/>
                  </a:lnTo>
                  <a:lnTo>
                    <a:pt x="11231" y="231"/>
                  </a:lnTo>
                  <a:lnTo>
                    <a:pt x="11223" y="221"/>
                  </a:lnTo>
                  <a:lnTo>
                    <a:pt x="11216" y="211"/>
                  </a:lnTo>
                  <a:lnTo>
                    <a:pt x="11214" y="205"/>
                  </a:lnTo>
                  <a:lnTo>
                    <a:pt x="11212" y="200"/>
                  </a:lnTo>
                  <a:lnTo>
                    <a:pt x="11211" y="190"/>
                  </a:lnTo>
                  <a:lnTo>
                    <a:pt x="11213" y="171"/>
                  </a:lnTo>
                  <a:lnTo>
                    <a:pt x="11219" y="153"/>
                  </a:lnTo>
                  <a:lnTo>
                    <a:pt x="11230" y="136"/>
                  </a:lnTo>
                  <a:lnTo>
                    <a:pt x="11238" y="128"/>
                  </a:lnTo>
                  <a:lnTo>
                    <a:pt x="11245" y="121"/>
                  </a:lnTo>
                  <a:lnTo>
                    <a:pt x="11264" y="107"/>
                  </a:lnTo>
                  <a:lnTo>
                    <a:pt x="11273" y="101"/>
                  </a:lnTo>
                  <a:lnTo>
                    <a:pt x="11284" y="97"/>
                  </a:lnTo>
                  <a:lnTo>
                    <a:pt x="11307" y="92"/>
                  </a:lnTo>
                  <a:lnTo>
                    <a:pt x="11333" y="90"/>
                  </a:lnTo>
                  <a:lnTo>
                    <a:pt x="11356" y="92"/>
                  </a:lnTo>
                  <a:lnTo>
                    <a:pt x="11386" y="97"/>
                  </a:lnTo>
                  <a:lnTo>
                    <a:pt x="11471" y="122"/>
                  </a:lnTo>
                  <a:lnTo>
                    <a:pt x="11489" y="25"/>
                  </a:lnTo>
                  <a:lnTo>
                    <a:pt x="11450" y="14"/>
                  </a:lnTo>
                  <a:lnTo>
                    <a:pt x="11411" y="6"/>
                  </a:lnTo>
                  <a:lnTo>
                    <a:pt x="11372" y="1"/>
                  </a:lnTo>
                  <a:lnTo>
                    <a:pt x="11333" y="0"/>
                  </a:lnTo>
                  <a:lnTo>
                    <a:pt x="11311" y="1"/>
                  </a:lnTo>
                  <a:lnTo>
                    <a:pt x="11291" y="3"/>
                  </a:lnTo>
                  <a:lnTo>
                    <a:pt x="11270" y="6"/>
                  </a:lnTo>
                  <a:lnTo>
                    <a:pt x="11251" y="11"/>
                  </a:lnTo>
                  <a:lnTo>
                    <a:pt x="11214" y="26"/>
                  </a:lnTo>
                  <a:lnTo>
                    <a:pt x="11197" y="35"/>
                  </a:lnTo>
                  <a:lnTo>
                    <a:pt x="11179" y="46"/>
                  </a:lnTo>
                  <a:lnTo>
                    <a:pt x="11162" y="60"/>
                  </a:lnTo>
                  <a:lnTo>
                    <a:pt x="11148" y="74"/>
                  </a:lnTo>
                  <a:lnTo>
                    <a:pt x="11135" y="91"/>
                  </a:lnTo>
                  <a:lnTo>
                    <a:pt x="11124" y="109"/>
                  </a:lnTo>
                  <a:lnTo>
                    <a:pt x="11117" y="127"/>
                  </a:lnTo>
                  <a:lnTo>
                    <a:pt x="11111" y="147"/>
                  </a:lnTo>
                  <a:lnTo>
                    <a:pt x="11107" y="167"/>
                  </a:lnTo>
                  <a:lnTo>
                    <a:pt x="11106" y="190"/>
                  </a:lnTo>
                  <a:lnTo>
                    <a:pt x="11108" y="215"/>
                  </a:lnTo>
                  <a:lnTo>
                    <a:pt x="11111" y="227"/>
                  </a:lnTo>
                  <a:lnTo>
                    <a:pt x="11115" y="239"/>
                  </a:lnTo>
                  <a:lnTo>
                    <a:pt x="11125" y="262"/>
                  </a:lnTo>
                  <a:lnTo>
                    <a:pt x="11139" y="284"/>
                  </a:lnTo>
                  <a:lnTo>
                    <a:pt x="11158" y="306"/>
                  </a:lnTo>
                  <a:lnTo>
                    <a:pt x="11182" y="326"/>
                  </a:lnTo>
                  <a:lnTo>
                    <a:pt x="11209" y="346"/>
                  </a:lnTo>
                  <a:lnTo>
                    <a:pt x="11239" y="364"/>
                  </a:lnTo>
                  <a:lnTo>
                    <a:pt x="11276" y="383"/>
                  </a:lnTo>
                  <a:lnTo>
                    <a:pt x="11312" y="402"/>
                  </a:lnTo>
                  <a:lnTo>
                    <a:pt x="11352" y="428"/>
                  </a:lnTo>
                  <a:lnTo>
                    <a:pt x="11369" y="440"/>
                  </a:lnTo>
                  <a:lnTo>
                    <a:pt x="11380" y="451"/>
                  </a:lnTo>
                  <a:lnTo>
                    <a:pt x="11387" y="460"/>
                  </a:lnTo>
                  <a:lnTo>
                    <a:pt x="11393" y="469"/>
                  </a:lnTo>
                  <a:lnTo>
                    <a:pt x="11403" y="486"/>
                  </a:lnTo>
                  <a:lnTo>
                    <a:pt x="11409" y="505"/>
                  </a:lnTo>
                  <a:lnTo>
                    <a:pt x="11411" y="526"/>
                  </a:lnTo>
                  <a:lnTo>
                    <a:pt x="11407" y="549"/>
                  </a:lnTo>
                  <a:lnTo>
                    <a:pt x="11400" y="570"/>
                  </a:lnTo>
                  <a:lnTo>
                    <a:pt x="11387" y="590"/>
                  </a:lnTo>
                  <a:lnTo>
                    <a:pt x="11369" y="606"/>
                  </a:lnTo>
                  <a:lnTo>
                    <a:pt x="11346" y="620"/>
                  </a:lnTo>
                  <a:lnTo>
                    <a:pt x="11333" y="625"/>
                  </a:lnTo>
                  <a:lnTo>
                    <a:pt x="11320" y="631"/>
                  </a:lnTo>
                  <a:lnTo>
                    <a:pt x="11306" y="634"/>
                  </a:lnTo>
                  <a:lnTo>
                    <a:pt x="11291" y="636"/>
                  </a:lnTo>
                  <a:lnTo>
                    <a:pt x="11259" y="638"/>
                  </a:lnTo>
                  <a:lnTo>
                    <a:pt x="11224" y="636"/>
                  </a:lnTo>
                  <a:lnTo>
                    <a:pt x="11208" y="633"/>
                  </a:lnTo>
                  <a:lnTo>
                    <a:pt x="11190" y="630"/>
                  </a:lnTo>
                  <a:lnTo>
                    <a:pt x="11159" y="619"/>
                  </a:lnTo>
                  <a:lnTo>
                    <a:pt x="11129" y="604"/>
                  </a:lnTo>
                  <a:lnTo>
                    <a:pt x="11115" y="700"/>
                  </a:lnTo>
                  <a:lnTo>
                    <a:pt x="11160" y="715"/>
                  </a:lnTo>
                  <a:lnTo>
                    <a:pt x="11189" y="723"/>
                  </a:lnTo>
                  <a:lnTo>
                    <a:pt x="11202" y="725"/>
                  </a:lnTo>
                  <a:lnTo>
                    <a:pt x="11219" y="727"/>
                  </a:lnTo>
                  <a:lnTo>
                    <a:pt x="11259" y="728"/>
                  </a:lnTo>
                  <a:lnTo>
                    <a:pt x="11284" y="727"/>
                  </a:lnTo>
                  <a:lnTo>
                    <a:pt x="11308" y="725"/>
                  </a:lnTo>
                  <a:lnTo>
                    <a:pt x="11331" y="722"/>
                  </a:lnTo>
                  <a:lnTo>
                    <a:pt x="11352" y="717"/>
                  </a:lnTo>
                  <a:lnTo>
                    <a:pt x="11373" y="711"/>
                  </a:lnTo>
                  <a:lnTo>
                    <a:pt x="11392" y="703"/>
                  </a:lnTo>
                  <a:lnTo>
                    <a:pt x="11412" y="695"/>
                  </a:lnTo>
                  <a:lnTo>
                    <a:pt x="11429" y="684"/>
                  </a:lnTo>
                  <a:lnTo>
                    <a:pt x="11450" y="669"/>
                  </a:lnTo>
                  <a:lnTo>
                    <a:pt x="11467" y="653"/>
                  </a:lnTo>
                  <a:lnTo>
                    <a:pt x="11482" y="635"/>
                  </a:lnTo>
                  <a:lnTo>
                    <a:pt x="11494" y="617"/>
                  </a:lnTo>
                  <a:lnTo>
                    <a:pt x="11503" y="596"/>
                  </a:lnTo>
                  <a:lnTo>
                    <a:pt x="11510" y="575"/>
                  </a:lnTo>
                  <a:lnTo>
                    <a:pt x="11513" y="551"/>
                  </a:lnTo>
                  <a:lnTo>
                    <a:pt x="11514" y="52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35" name="Freeform 28"/>
            <p:cNvSpPr>
              <a:spLocks noEditPoints="1"/>
            </p:cNvSpPr>
            <p:nvPr userDrawn="1"/>
          </p:nvSpPr>
          <p:spPr bwMode="auto">
            <a:xfrm>
              <a:off x="340" y="3906"/>
              <a:ext cx="661" cy="65"/>
            </a:xfrm>
            <a:custGeom>
              <a:avLst/>
              <a:gdLst>
                <a:gd name="T0" fmla="*/ 0 w 7274"/>
                <a:gd name="T1" fmla="*/ 0 h 713"/>
                <a:gd name="T2" fmla="*/ 0 w 7274"/>
                <a:gd name="T3" fmla="*/ 0 h 713"/>
                <a:gd name="T4" fmla="*/ 0 w 7274"/>
                <a:gd name="T5" fmla="*/ 0 h 713"/>
                <a:gd name="T6" fmla="*/ 0 w 7274"/>
                <a:gd name="T7" fmla="*/ 0 h 713"/>
                <a:gd name="T8" fmla="*/ 0 w 7274"/>
                <a:gd name="T9" fmla="*/ 0 h 713"/>
                <a:gd name="T10" fmla="*/ 0 w 7274"/>
                <a:gd name="T11" fmla="*/ 0 h 713"/>
                <a:gd name="T12" fmla="*/ 0 w 7274"/>
                <a:gd name="T13" fmla="*/ 0 h 713"/>
                <a:gd name="T14" fmla="*/ 0 w 7274"/>
                <a:gd name="T15" fmla="*/ 0 h 713"/>
                <a:gd name="T16" fmla="*/ 0 w 7274"/>
                <a:gd name="T17" fmla="*/ 0 h 713"/>
                <a:gd name="T18" fmla="*/ 0 w 7274"/>
                <a:gd name="T19" fmla="*/ 0 h 713"/>
                <a:gd name="T20" fmla="*/ 0 w 7274"/>
                <a:gd name="T21" fmla="*/ 0 h 713"/>
                <a:gd name="T22" fmla="*/ 0 w 7274"/>
                <a:gd name="T23" fmla="*/ 0 h 713"/>
                <a:gd name="T24" fmla="*/ 0 w 7274"/>
                <a:gd name="T25" fmla="*/ 0 h 713"/>
                <a:gd name="T26" fmla="*/ 0 w 7274"/>
                <a:gd name="T27" fmla="*/ 0 h 713"/>
                <a:gd name="T28" fmla="*/ 0 w 7274"/>
                <a:gd name="T29" fmla="*/ 0 h 713"/>
                <a:gd name="T30" fmla="*/ 0 w 7274"/>
                <a:gd name="T31" fmla="*/ 0 h 713"/>
                <a:gd name="T32" fmla="*/ 0 w 7274"/>
                <a:gd name="T33" fmla="*/ 0 h 713"/>
                <a:gd name="T34" fmla="*/ 0 w 7274"/>
                <a:gd name="T35" fmla="*/ 0 h 713"/>
                <a:gd name="T36" fmla="*/ 0 w 7274"/>
                <a:gd name="T37" fmla="*/ 0 h 713"/>
                <a:gd name="T38" fmla="*/ 0 w 7274"/>
                <a:gd name="T39" fmla="*/ 0 h 713"/>
                <a:gd name="T40" fmla="*/ 0 w 7274"/>
                <a:gd name="T41" fmla="*/ 0 h 713"/>
                <a:gd name="T42" fmla="*/ 0 w 7274"/>
                <a:gd name="T43" fmla="*/ 0 h 713"/>
                <a:gd name="T44" fmla="*/ 0 w 7274"/>
                <a:gd name="T45" fmla="*/ 0 h 713"/>
                <a:gd name="T46" fmla="*/ 0 w 7274"/>
                <a:gd name="T47" fmla="*/ 0 h 713"/>
                <a:gd name="T48" fmla="*/ 0 w 7274"/>
                <a:gd name="T49" fmla="*/ 0 h 713"/>
                <a:gd name="T50" fmla="*/ 0 w 7274"/>
                <a:gd name="T51" fmla="*/ 0 h 713"/>
                <a:gd name="T52" fmla="*/ 0 w 7274"/>
                <a:gd name="T53" fmla="*/ 0 h 713"/>
                <a:gd name="T54" fmla="*/ 0 w 7274"/>
                <a:gd name="T55" fmla="*/ 0 h 713"/>
                <a:gd name="T56" fmla="*/ 0 w 7274"/>
                <a:gd name="T57" fmla="*/ 0 h 713"/>
                <a:gd name="T58" fmla="*/ 0 w 7274"/>
                <a:gd name="T59" fmla="*/ 0 h 713"/>
                <a:gd name="T60" fmla="*/ 0 w 7274"/>
                <a:gd name="T61" fmla="*/ 0 h 713"/>
                <a:gd name="T62" fmla="*/ 0 w 7274"/>
                <a:gd name="T63" fmla="*/ 0 h 713"/>
                <a:gd name="T64" fmla="*/ 0 w 7274"/>
                <a:gd name="T65" fmla="*/ 0 h 713"/>
                <a:gd name="T66" fmla="*/ 0 w 7274"/>
                <a:gd name="T67" fmla="*/ 0 h 713"/>
                <a:gd name="T68" fmla="*/ 0 w 7274"/>
                <a:gd name="T69" fmla="*/ 0 h 713"/>
                <a:gd name="T70" fmla="*/ 0 w 7274"/>
                <a:gd name="T71" fmla="*/ 0 h 713"/>
                <a:gd name="T72" fmla="*/ 0 w 7274"/>
                <a:gd name="T73" fmla="*/ 0 h 713"/>
                <a:gd name="T74" fmla="*/ 0 w 7274"/>
                <a:gd name="T75" fmla="*/ 0 h 713"/>
                <a:gd name="T76" fmla="*/ 0 w 7274"/>
                <a:gd name="T77" fmla="*/ 0 h 713"/>
                <a:gd name="T78" fmla="*/ 0 w 7274"/>
                <a:gd name="T79" fmla="*/ 0 h 713"/>
                <a:gd name="T80" fmla="*/ 0 w 7274"/>
                <a:gd name="T81" fmla="*/ 0 h 713"/>
                <a:gd name="T82" fmla="*/ 0 w 7274"/>
                <a:gd name="T83" fmla="*/ 0 h 713"/>
                <a:gd name="T84" fmla="*/ 0 w 7274"/>
                <a:gd name="T85" fmla="*/ 0 h 713"/>
                <a:gd name="T86" fmla="*/ 0 w 7274"/>
                <a:gd name="T87" fmla="*/ 0 h 713"/>
                <a:gd name="T88" fmla="*/ 0 w 7274"/>
                <a:gd name="T89" fmla="*/ 0 h 713"/>
                <a:gd name="T90" fmla="*/ 0 w 7274"/>
                <a:gd name="T91" fmla="*/ 0 h 713"/>
                <a:gd name="T92" fmla="*/ 0 w 7274"/>
                <a:gd name="T93" fmla="*/ 0 h 713"/>
                <a:gd name="T94" fmla="*/ 0 w 7274"/>
                <a:gd name="T95" fmla="*/ 0 h 713"/>
                <a:gd name="T96" fmla="*/ 0 w 7274"/>
                <a:gd name="T97" fmla="*/ 0 h 713"/>
                <a:gd name="T98" fmla="*/ 0 w 7274"/>
                <a:gd name="T99" fmla="*/ 0 h 713"/>
                <a:gd name="T100" fmla="*/ 0 w 7274"/>
                <a:gd name="T101" fmla="*/ 0 h 713"/>
                <a:gd name="T102" fmla="*/ 0 w 7274"/>
                <a:gd name="T103" fmla="*/ 0 h 713"/>
                <a:gd name="T104" fmla="*/ 0 w 7274"/>
                <a:gd name="T105" fmla="*/ 0 h 713"/>
                <a:gd name="T106" fmla="*/ 0 w 7274"/>
                <a:gd name="T107" fmla="*/ 0 h 713"/>
                <a:gd name="T108" fmla="*/ 0 w 7274"/>
                <a:gd name="T109" fmla="*/ 0 h 713"/>
                <a:gd name="T110" fmla="*/ 0 w 7274"/>
                <a:gd name="T111" fmla="*/ 0 h 713"/>
                <a:gd name="T112" fmla="*/ 0 w 7274"/>
                <a:gd name="T113" fmla="*/ 0 h 71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7274" h="713">
                  <a:moveTo>
                    <a:pt x="530" y="88"/>
                  </a:moveTo>
                  <a:lnTo>
                    <a:pt x="530" y="0"/>
                  </a:lnTo>
                  <a:lnTo>
                    <a:pt x="0" y="0"/>
                  </a:lnTo>
                  <a:lnTo>
                    <a:pt x="0" y="88"/>
                  </a:lnTo>
                  <a:lnTo>
                    <a:pt x="214" y="88"/>
                  </a:lnTo>
                  <a:lnTo>
                    <a:pt x="214" y="700"/>
                  </a:lnTo>
                  <a:lnTo>
                    <a:pt x="316" y="700"/>
                  </a:lnTo>
                  <a:lnTo>
                    <a:pt x="316" y="88"/>
                  </a:lnTo>
                  <a:lnTo>
                    <a:pt x="530" y="88"/>
                  </a:lnTo>
                  <a:close/>
                  <a:moveTo>
                    <a:pt x="1069" y="88"/>
                  </a:moveTo>
                  <a:lnTo>
                    <a:pt x="1069" y="0"/>
                  </a:lnTo>
                  <a:lnTo>
                    <a:pt x="675" y="0"/>
                  </a:lnTo>
                  <a:lnTo>
                    <a:pt x="675" y="700"/>
                  </a:lnTo>
                  <a:lnTo>
                    <a:pt x="1068" y="700"/>
                  </a:lnTo>
                  <a:lnTo>
                    <a:pt x="1068" y="611"/>
                  </a:lnTo>
                  <a:lnTo>
                    <a:pt x="776" y="611"/>
                  </a:lnTo>
                  <a:lnTo>
                    <a:pt x="776" y="381"/>
                  </a:lnTo>
                  <a:lnTo>
                    <a:pt x="1043" y="381"/>
                  </a:lnTo>
                  <a:lnTo>
                    <a:pt x="1043" y="291"/>
                  </a:lnTo>
                  <a:lnTo>
                    <a:pt x="776" y="291"/>
                  </a:lnTo>
                  <a:lnTo>
                    <a:pt x="776" y="88"/>
                  </a:lnTo>
                  <a:lnTo>
                    <a:pt x="1069" y="88"/>
                  </a:lnTo>
                  <a:close/>
                  <a:moveTo>
                    <a:pt x="1763" y="700"/>
                  </a:moveTo>
                  <a:lnTo>
                    <a:pt x="1763" y="611"/>
                  </a:lnTo>
                  <a:lnTo>
                    <a:pt x="1742" y="611"/>
                  </a:lnTo>
                  <a:lnTo>
                    <a:pt x="1738" y="611"/>
                  </a:lnTo>
                  <a:lnTo>
                    <a:pt x="1734" y="610"/>
                  </a:lnTo>
                  <a:lnTo>
                    <a:pt x="1728" y="608"/>
                  </a:lnTo>
                  <a:lnTo>
                    <a:pt x="1724" y="605"/>
                  </a:lnTo>
                  <a:lnTo>
                    <a:pt x="1720" y="602"/>
                  </a:lnTo>
                  <a:lnTo>
                    <a:pt x="1714" y="598"/>
                  </a:lnTo>
                  <a:lnTo>
                    <a:pt x="1710" y="594"/>
                  </a:lnTo>
                  <a:lnTo>
                    <a:pt x="1705" y="587"/>
                  </a:lnTo>
                  <a:lnTo>
                    <a:pt x="1700" y="582"/>
                  </a:lnTo>
                  <a:lnTo>
                    <a:pt x="1695" y="574"/>
                  </a:lnTo>
                  <a:lnTo>
                    <a:pt x="1685" y="558"/>
                  </a:lnTo>
                  <a:lnTo>
                    <a:pt x="1674" y="538"/>
                  </a:lnTo>
                  <a:lnTo>
                    <a:pt x="1662" y="517"/>
                  </a:lnTo>
                  <a:lnTo>
                    <a:pt x="1650" y="488"/>
                  </a:lnTo>
                  <a:lnTo>
                    <a:pt x="1635" y="462"/>
                  </a:lnTo>
                  <a:lnTo>
                    <a:pt x="1624" y="437"/>
                  </a:lnTo>
                  <a:lnTo>
                    <a:pt x="1611" y="416"/>
                  </a:lnTo>
                  <a:lnTo>
                    <a:pt x="1599" y="397"/>
                  </a:lnTo>
                  <a:lnTo>
                    <a:pt x="1588" y="381"/>
                  </a:lnTo>
                  <a:lnTo>
                    <a:pt x="1577" y="368"/>
                  </a:lnTo>
                  <a:lnTo>
                    <a:pt x="1567" y="357"/>
                  </a:lnTo>
                  <a:lnTo>
                    <a:pt x="1584" y="348"/>
                  </a:lnTo>
                  <a:lnTo>
                    <a:pt x="1600" y="341"/>
                  </a:lnTo>
                  <a:lnTo>
                    <a:pt x="1614" y="331"/>
                  </a:lnTo>
                  <a:lnTo>
                    <a:pt x="1628" y="322"/>
                  </a:lnTo>
                  <a:lnTo>
                    <a:pt x="1641" y="313"/>
                  </a:lnTo>
                  <a:lnTo>
                    <a:pt x="1646" y="308"/>
                  </a:lnTo>
                  <a:lnTo>
                    <a:pt x="1652" y="303"/>
                  </a:lnTo>
                  <a:lnTo>
                    <a:pt x="1662" y="293"/>
                  </a:lnTo>
                  <a:lnTo>
                    <a:pt x="1671" y="282"/>
                  </a:lnTo>
                  <a:lnTo>
                    <a:pt x="1675" y="277"/>
                  </a:lnTo>
                  <a:lnTo>
                    <a:pt x="1680" y="270"/>
                  </a:lnTo>
                  <a:lnTo>
                    <a:pt x="1686" y="260"/>
                  </a:lnTo>
                  <a:lnTo>
                    <a:pt x="1693" y="248"/>
                  </a:lnTo>
                  <a:lnTo>
                    <a:pt x="1697" y="235"/>
                  </a:lnTo>
                  <a:lnTo>
                    <a:pt x="1701" y="223"/>
                  </a:lnTo>
                  <a:lnTo>
                    <a:pt x="1704" y="210"/>
                  </a:lnTo>
                  <a:lnTo>
                    <a:pt x="1705" y="204"/>
                  </a:lnTo>
                  <a:lnTo>
                    <a:pt x="1706" y="196"/>
                  </a:lnTo>
                  <a:lnTo>
                    <a:pt x="1706" y="183"/>
                  </a:lnTo>
                  <a:lnTo>
                    <a:pt x="1706" y="172"/>
                  </a:lnTo>
                  <a:lnTo>
                    <a:pt x="1705" y="162"/>
                  </a:lnTo>
                  <a:lnTo>
                    <a:pt x="1704" y="152"/>
                  </a:lnTo>
                  <a:lnTo>
                    <a:pt x="1702" y="143"/>
                  </a:lnTo>
                  <a:lnTo>
                    <a:pt x="1700" y="133"/>
                  </a:lnTo>
                  <a:lnTo>
                    <a:pt x="1697" y="125"/>
                  </a:lnTo>
                  <a:lnTo>
                    <a:pt x="1695" y="116"/>
                  </a:lnTo>
                  <a:lnTo>
                    <a:pt x="1691" y="107"/>
                  </a:lnTo>
                  <a:lnTo>
                    <a:pt x="1686" y="99"/>
                  </a:lnTo>
                  <a:lnTo>
                    <a:pt x="1682" y="91"/>
                  </a:lnTo>
                  <a:lnTo>
                    <a:pt x="1678" y="84"/>
                  </a:lnTo>
                  <a:lnTo>
                    <a:pt x="1671" y="76"/>
                  </a:lnTo>
                  <a:lnTo>
                    <a:pt x="1666" y="70"/>
                  </a:lnTo>
                  <a:lnTo>
                    <a:pt x="1659" y="62"/>
                  </a:lnTo>
                  <a:lnTo>
                    <a:pt x="1652" y="56"/>
                  </a:lnTo>
                  <a:lnTo>
                    <a:pt x="1644" y="50"/>
                  </a:lnTo>
                  <a:lnTo>
                    <a:pt x="1637" y="44"/>
                  </a:lnTo>
                  <a:lnTo>
                    <a:pt x="1629" y="38"/>
                  </a:lnTo>
                  <a:lnTo>
                    <a:pt x="1620" y="33"/>
                  </a:lnTo>
                  <a:lnTo>
                    <a:pt x="1613" y="28"/>
                  </a:lnTo>
                  <a:lnTo>
                    <a:pt x="1604" y="23"/>
                  </a:lnTo>
                  <a:lnTo>
                    <a:pt x="1594" y="20"/>
                  </a:lnTo>
                  <a:lnTo>
                    <a:pt x="1576" y="12"/>
                  </a:lnTo>
                  <a:lnTo>
                    <a:pt x="1566" y="10"/>
                  </a:lnTo>
                  <a:lnTo>
                    <a:pt x="1557" y="7"/>
                  </a:lnTo>
                  <a:lnTo>
                    <a:pt x="1546" y="5"/>
                  </a:lnTo>
                  <a:lnTo>
                    <a:pt x="1535" y="4"/>
                  </a:lnTo>
                  <a:lnTo>
                    <a:pt x="1524" y="3"/>
                  </a:lnTo>
                  <a:lnTo>
                    <a:pt x="1513" y="1"/>
                  </a:lnTo>
                  <a:lnTo>
                    <a:pt x="1491" y="0"/>
                  </a:lnTo>
                  <a:lnTo>
                    <a:pt x="1257" y="0"/>
                  </a:lnTo>
                  <a:lnTo>
                    <a:pt x="1257" y="700"/>
                  </a:lnTo>
                  <a:lnTo>
                    <a:pt x="1360" y="700"/>
                  </a:lnTo>
                  <a:lnTo>
                    <a:pt x="1360" y="390"/>
                  </a:lnTo>
                  <a:lnTo>
                    <a:pt x="1438" y="390"/>
                  </a:lnTo>
                  <a:lnTo>
                    <a:pt x="1444" y="391"/>
                  </a:lnTo>
                  <a:lnTo>
                    <a:pt x="1451" y="391"/>
                  </a:lnTo>
                  <a:lnTo>
                    <a:pt x="1457" y="394"/>
                  </a:lnTo>
                  <a:lnTo>
                    <a:pt x="1464" y="396"/>
                  </a:lnTo>
                  <a:lnTo>
                    <a:pt x="1470" y="399"/>
                  </a:lnTo>
                  <a:lnTo>
                    <a:pt x="1477" y="402"/>
                  </a:lnTo>
                  <a:lnTo>
                    <a:pt x="1482" y="407"/>
                  </a:lnTo>
                  <a:lnTo>
                    <a:pt x="1488" y="411"/>
                  </a:lnTo>
                  <a:lnTo>
                    <a:pt x="1494" y="416"/>
                  </a:lnTo>
                  <a:lnTo>
                    <a:pt x="1500" y="423"/>
                  </a:lnTo>
                  <a:lnTo>
                    <a:pt x="1506" y="429"/>
                  </a:lnTo>
                  <a:lnTo>
                    <a:pt x="1508" y="433"/>
                  </a:lnTo>
                  <a:lnTo>
                    <a:pt x="1511" y="436"/>
                  </a:lnTo>
                  <a:lnTo>
                    <a:pt x="1517" y="444"/>
                  </a:lnTo>
                  <a:lnTo>
                    <a:pt x="1522" y="452"/>
                  </a:lnTo>
                  <a:lnTo>
                    <a:pt x="1532" y="471"/>
                  </a:lnTo>
                  <a:lnTo>
                    <a:pt x="1568" y="546"/>
                  </a:lnTo>
                  <a:lnTo>
                    <a:pt x="1604" y="621"/>
                  </a:lnTo>
                  <a:lnTo>
                    <a:pt x="1611" y="630"/>
                  </a:lnTo>
                  <a:lnTo>
                    <a:pt x="1618" y="639"/>
                  </a:lnTo>
                  <a:lnTo>
                    <a:pt x="1626" y="648"/>
                  </a:lnTo>
                  <a:lnTo>
                    <a:pt x="1633" y="655"/>
                  </a:lnTo>
                  <a:lnTo>
                    <a:pt x="1641" y="663"/>
                  </a:lnTo>
                  <a:lnTo>
                    <a:pt x="1648" y="669"/>
                  </a:lnTo>
                  <a:lnTo>
                    <a:pt x="1657" y="675"/>
                  </a:lnTo>
                  <a:lnTo>
                    <a:pt x="1666" y="680"/>
                  </a:lnTo>
                  <a:lnTo>
                    <a:pt x="1674" y="685"/>
                  </a:lnTo>
                  <a:lnTo>
                    <a:pt x="1683" y="690"/>
                  </a:lnTo>
                  <a:lnTo>
                    <a:pt x="1693" y="693"/>
                  </a:lnTo>
                  <a:lnTo>
                    <a:pt x="1701" y="695"/>
                  </a:lnTo>
                  <a:lnTo>
                    <a:pt x="1711" y="697"/>
                  </a:lnTo>
                  <a:lnTo>
                    <a:pt x="1722" y="699"/>
                  </a:lnTo>
                  <a:lnTo>
                    <a:pt x="1732" y="700"/>
                  </a:lnTo>
                  <a:lnTo>
                    <a:pt x="1742" y="700"/>
                  </a:lnTo>
                  <a:lnTo>
                    <a:pt x="1763" y="700"/>
                  </a:lnTo>
                  <a:close/>
                  <a:moveTo>
                    <a:pt x="1599" y="183"/>
                  </a:moveTo>
                  <a:lnTo>
                    <a:pt x="1598" y="194"/>
                  </a:lnTo>
                  <a:lnTo>
                    <a:pt x="1597" y="206"/>
                  </a:lnTo>
                  <a:lnTo>
                    <a:pt x="1594" y="211"/>
                  </a:lnTo>
                  <a:lnTo>
                    <a:pt x="1593" y="216"/>
                  </a:lnTo>
                  <a:lnTo>
                    <a:pt x="1589" y="227"/>
                  </a:lnTo>
                  <a:lnTo>
                    <a:pt x="1584" y="237"/>
                  </a:lnTo>
                  <a:lnTo>
                    <a:pt x="1577" y="248"/>
                  </a:lnTo>
                  <a:lnTo>
                    <a:pt x="1570" y="256"/>
                  </a:lnTo>
                  <a:lnTo>
                    <a:pt x="1565" y="262"/>
                  </a:lnTo>
                  <a:lnTo>
                    <a:pt x="1561" y="266"/>
                  </a:lnTo>
                  <a:lnTo>
                    <a:pt x="1552" y="275"/>
                  </a:lnTo>
                  <a:lnTo>
                    <a:pt x="1542" y="281"/>
                  </a:lnTo>
                  <a:lnTo>
                    <a:pt x="1532" y="288"/>
                  </a:lnTo>
                  <a:lnTo>
                    <a:pt x="1521" y="293"/>
                  </a:lnTo>
                  <a:lnTo>
                    <a:pt x="1515" y="295"/>
                  </a:lnTo>
                  <a:lnTo>
                    <a:pt x="1510" y="298"/>
                  </a:lnTo>
                  <a:lnTo>
                    <a:pt x="1505" y="299"/>
                  </a:lnTo>
                  <a:lnTo>
                    <a:pt x="1498" y="300"/>
                  </a:lnTo>
                  <a:lnTo>
                    <a:pt x="1486" y="302"/>
                  </a:lnTo>
                  <a:lnTo>
                    <a:pt x="1473" y="302"/>
                  </a:lnTo>
                  <a:lnTo>
                    <a:pt x="1360" y="302"/>
                  </a:lnTo>
                  <a:lnTo>
                    <a:pt x="1360" y="88"/>
                  </a:lnTo>
                  <a:lnTo>
                    <a:pt x="1473" y="88"/>
                  </a:lnTo>
                  <a:lnTo>
                    <a:pt x="1486" y="88"/>
                  </a:lnTo>
                  <a:lnTo>
                    <a:pt x="1497" y="89"/>
                  </a:lnTo>
                  <a:lnTo>
                    <a:pt x="1509" y="91"/>
                  </a:lnTo>
                  <a:lnTo>
                    <a:pt x="1520" y="94"/>
                  </a:lnTo>
                  <a:lnTo>
                    <a:pt x="1531" y="98"/>
                  </a:lnTo>
                  <a:lnTo>
                    <a:pt x="1540" y="102"/>
                  </a:lnTo>
                  <a:lnTo>
                    <a:pt x="1550" y="106"/>
                  </a:lnTo>
                  <a:lnTo>
                    <a:pt x="1559" y="112"/>
                  </a:lnTo>
                  <a:lnTo>
                    <a:pt x="1568" y="119"/>
                  </a:lnTo>
                  <a:lnTo>
                    <a:pt x="1573" y="122"/>
                  </a:lnTo>
                  <a:lnTo>
                    <a:pt x="1576" y="127"/>
                  </a:lnTo>
                  <a:lnTo>
                    <a:pt x="1582" y="134"/>
                  </a:lnTo>
                  <a:lnTo>
                    <a:pt x="1586" y="139"/>
                  </a:lnTo>
                  <a:lnTo>
                    <a:pt x="1589" y="143"/>
                  </a:lnTo>
                  <a:lnTo>
                    <a:pt x="1593" y="152"/>
                  </a:lnTo>
                  <a:lnTo>
                    <a:pt x="1594" y="157"/>
                  </a:lnTo>
                  <a:lnTo>
                    <a:pt x="1595" y="161"/>
                  </a:lnTo>
                  <a:lnTo>
                    <a:pt x="1598" y="172"/>
                  </a:lnTo>
                  <a:lnTo>
                    <a:pt x="1599" y="178"/>
                  </a:lnTo>
                  <a:lnTo>
                    <a:pt x="1599" y="183"/>
                  </a:lnTo>
                  <a:close/>
                  <a:moveTo>
                    <a:pt x="2466" y="0"/>
                  </a:moveTo>
                  <a:lnTo>
                    <a:pt x="2355" y="0"/>
                  </a:lnTo>
                  <a:lnTo>
                    <a:pt x="2141" y="596"/>
                  </a:lnTo>
                  <a:lnTo>
                    <a:pt x="1926" y="0"/>
                  </a:lnTo>
                  <a:lnTo>
                    <a:pt x="1814" y="0"/>
                  </a:lnTo>
                  <a:lnTo>
                    <a:pt x="2072" y="700"/>
                  </a:lnTo>
                  <a:lnTo>
                    <a:pt x="2209" y="700"/>
                  </a:lnTo>
                  <a:lnTo>
                    <a:pt x="2466" y="0"/>
                  </a:lnTo>
                  <a:close/>
                  <a:moveTo>
                    <a:pt x="3002" y="88"/>
                  </a:moveTo>
                  <a:lnTo>
                    <a:pt x="3002" y="0"/>
                  </a:lnTo>
                  <a:lnTo>
                    <a:pt x="2607" y="0"/>
                  </a:lnTo>
                  <a:lnTo>
                    <a:pt x="2607" y="700"/>
                  </a:lnTo>
                  <a:lnTo>
                    <a:pt x="3000" y="700"/>
                  </a:lnTo>
                  <a:lnTo>
                    <a:pt x="3000" y="611"/>
                  </a:lnTo>
                  <a:lnTo>
                    <a:pt x="2709" y="611"/>
                  </a:lnTo>
                  <a:lnTo>
                    <a:pt x="2709" y="381"/>
                  </a:lnTo>
                  <a:lnTo>
                    <a:pt x="2976" y="381"/>
                  </a:lnTo>
                  <a:lnTo>
                    <a:pt x="2976" y="291"/>
                  </a:lnTo>
                  <a:lnTo>
                    <a:pt x="2709" y="291"/>
                  </a:lnTo>
                  <a:lnTo>
                    <a:pt x="2709" y="88"/>
                  </a:lnTo>
                  <a:lnTo>
                    <a:pt x="3002" y="88"/>
                  </a:lnTo>
                  <a:close/>
                  <a:moveTo>
                    <a:pt x="3752" y="0"/>
                  </a:moveTo>
                  <a:lnTo>
                    <a:pt x="3635" y="0"/>
                  </a:lnTo>
                  <a:lnTo>
                    <a:pt x="3425" y="315"/>
                  </a:lnTo>
                  <a:lnTo>
                    <a:pt x="3216" y="0"/>
                  </a:lnTo>
                  <a:lnTo>
                    <a:pt x="3098" y="0"/>
                  </a:lnTo>
                  <a:lnTo>
                    <a:pt x="3374" y="412"/>
                  </a:lnTo>
                  <a:lnTo>
                    <a:pt x="3374" y="700"/>
                  </a:lnTo>
                  <a:lnTo>
                    <a:pt x="3476" y="700"/>
                  </a:lnTo>
                  <a:lnTo>
                    <a:pt x="3476" y="412"/>
                  </a:lnTo>
                  <a:lnTo>
                    <a:pt x="3752" y="0"/>
                  </a:lnTo>
                  <a:close/>
                  <a:moveTo>
                    <a:pt x="4443" y="354"/>
                  </a:moveTo>
                  <a:lnTo>
                    <a:pt x="4443" y="335"/>
                  </a:lnTo>
                  <a:lnTo>
                    <a:pt x="4442" y="318"/>
                  </a:lnTo>
                  <a:lnTo>
                    <a:pt x="4439" y="300"/>
                  </a:lnTo>
                  <a:lnTo>
                    <a:pt x="4437" y="283"/>
                  </a:lnTo>
                  <a:lnTo>
                    <a:pt x="4434" y="266"/>
                  </a:lnTo>
                  <a:lnTo>
                    <a:pt x="4430" y="250"/>
                  </a:lnTo>
                  <a:lnTo>
                    <a:pt x="4425" y="234"/>
                  </a:lnTo>
                  <a:lnTo>
                    <a:pt x="4420" y="219"/>
                  </a:lnTo>
                  <a:lnTo>
                    <a:pt x="4413" y="204"/>
                  </a:lnTo>
                  <a:lnTo>
                    <a:pt x="4407" y="188"/>
                  </a:lnTo>
                  <a:lnTo>
                    <a:pt x="4399" y="173"/>
                  </a:lnTo>
                  <a:lnTo>
                    <a:pt x="4392" y="159"/>
                  </a:lnTo>
                  <a:lnTo>
                    <a:pt x="4382" y="145"/>
                  </a:lnTo>
                  <a:lnTo>
                    <a:pt x="4378" y="139"/>
                  </a:lnTo>
                  <a:lnTo>
                    <a:pt x="4372" y="132"/>
                  </a:lnTo>
                  <a:lnTo>
                    <a:pt x="4363" y="119"/>
                  </a:lnTo>
                  <a:lnTo>
                    <a:pt x="4351" y="106"/>
                  </a:lnTo>
                  <a:lnTo>
                    <a:pt x="4339" y="93"/>
                  </a:lnTo>
                  <a:lnTo>
                    <a:pt x="4327" y="81"/>
                  </a:lnTo>
                  <a:lnTo>
                    <a:pt x="4314" y="71"/>
                  </a:lnTo>
                  <a:lnTo>
                    <a:pt x="4300" y="60"/>
                  </a:lnTo>
                  <a:lnTo>
                    <a:pt x="4286" y="50"/>
                  </a:lnTo>
                  <a:lnTo>
                    <a:pt x="4272" y="41"/>
                  </a:lnTo>
                  <a:lnTo>
                    <a:pt x="4258" y="34"/>
                  </a:lnTo>
                  <a:lnTo>
                    <a:pt x="4243" y="26"/>
                  </a:lnTo>
                  <a:lnTo>
                    <a:pt x="4226" y="21"/>
                  </a:lnTo>
                  <a:lnTo>
                    <a:pt x="4211" y="16"/>
                  </a:lnTo>
                  <a:lnTo>
                    <a:pt x="4195" y="11"/>
                  </a:lnTo>
                  <a:lnTo>
                    <a:pt x="4178" y="7"/>
                  </a:lnTo>
                  <a:lnTo>
                    <a:pt x="4161" y="4"/>
                  </a:lnTo>
                  <a:lnTo>
                    <a:pt x="4143" y="3"/>
                  </a:lnTo>
                  <a:lnTo>
                    <a:pt x="4125" y="0"/>
                  </a:lnTo>
                  <a:lnTo>
                    <a:pt x="4106" y="0"/>
                  </a:lnTo>
                  <a:lnTo>
                    <a:pt x="3859" y="0"/>
                  </a:lnTo>
                  <a:lnTo>
                    <a:pt x="3859" y="700"/>
                  </a:lnTo>
                  <a:lnTo>
                    <a:pt x="4106" y="700"/>
                  </a:lnTo>
                  <a:lnTo>
                    <a:pt x="4125" y="700"/>
                  </a:lnTo>
                  <a:lnTo>
                    <a:pt x="4143" y="699"/>
                  </a:lnTo>
                  <a:lnTo>
                    <a:pt x="4161" y="697"/>
                  </a:lnTo>
                  <a:lnTo>
                    <a:pt x="4178" y="694"/>
                  </a:lnTo>
                  <a:lnTo>
                    <a:pt x="4195" y="691"/>
                  </a:lnTo>
                  <a:lnTo>
                    <a:pt x="4211" y="686"/>
                  </a:lnTo>
                  <a:lnTo>
                    <a:pt x="4226" y="681"/>
                  </a:lnTo>
                  <a:lnTo>
                    <a:pt x="4243" y="675"/>
                  </a:lnTo>
                  <a:lnTo>
                    <a:pt x="4258" y="668"/>
                  </a:lnTo>
                  <a:lnTo>
                    <a:pt x="4272" y="661"/>
                  </a:lnTo>
                  <a:lnTo>
                    <a:pt x="4286" y="652"/>
                  </a:lnTo>
                  <a:lnTo>
                    <a:pt x="4300" y="643"/>
                  </a:lnTo>
                  <a:lnTo>
                    <a:pt x="4314" y="632"/>
                  </a:lnTo>
                  <a:lnTo>
                    <a:pt x="4327" y="622"/>
                  </a:lnTo>
                  <a:lnTo>
                    <a:pt x="4339" y="611"/>
                  </a:lnTo>
                  <a:lnTo>
                    <a:pt x="4351" y="598"/>
                  </a:lnTo>
                  <a:lnTo>
                    <a:pt x="4363" y="586"/>
                  </a:lnTo>
                  <a:lnTo>
                    <a:pt x="4372" y="573"/>
                  </a:lnTo>
                  <a:lnTo>
                    <a:pt x="4382" y="559"/>
                  </a:lnTo>
                  <a:lnTo>
                    <a:pt x="4392" y="546"/>
                  </a:lnTo>
                  <a:lnTo>
                    <a:pt x="4395" y="538"/>
                  </a:lnTo>
                  <a:lnTo>
                    <a:pt x="4399" y="532"/>
                  </a:lnTo>
                  <a:lnTo>
                    <a:pt x="4407" y="518"/>
                  </a:lnTo>
                  <a:lnTo>
                    <a:pt x="4413" y="503"/>
                  </a:lnTo>
                  <a:lnTo>
                    <a:pt x="4420" y="488"/>
                  </a:lnTo>
                  <a:lnTo>
                    <a:pt x="4425" y="473"/>
                  </a:lnTo>
                  <a:lnTo>
                    <a:pt x="4430" y="456"/>
                  </a:lnTo>
                  <a:lnTo>
                    <a:pt x="4434" y="440"/>
                  </a:lnTo>
                  <a:lnTo>
                    <a:pt x="4437" y="424"/>
                  </a:lnTo>
                  <a:lnTo>
                    <a:pt x="4439" y="407"/>
                  </a:lnTo>
                  <a:lnTo>
                    <a:pt x="4442" y="389"/>
                  </a:lnTo>
                  <a:lnTo>
                    <a:pt x="4443" y="372"/>
                  </a:lnTo>
                  <a:lnTo>
                    <a:pt x="4443" y="354"/>
                  </a:lnTo>
                  <a:close/>
                  <a:moveTo>
                    <a:pt x="4341" y="354"/>
                  </a:moveTo>
                  <a:lnTo>
                    <a:pt x="4341" y="367"/>
                  </a:lnTo>
                  <a:lnTo>
                    <a:pt x="4340" y="380"/>
                  </a:lnTo>
                  <a:lnTo>
                    <a:pt x="4339" y="393"/>
                  </a:lnTo>
                  <a:lnTo>
                    <a:pt x="4337" y="404"/>
                  </a:lnTo>
                  <a:lnTo>
                    <a:pt x="4335" y="417"/>
                  </a:lnTo>
                  <a:lnTo>
                    <a:pt x="4332" y="429"/>
                  </a:lnTo>
                  <a:lnTo>
                    <a:pt x="4328" y="441"/>
                  </a:lnTo>
                  <a:lnTo>
                    <a:pt x="4325" y="452"/>
                  </a:lnTo>
                  <a:lnTo>
                    <a:pt x="4320" y="464"/>
                  </a:lnTo>
                  <a:lnTo>
                    <a:pt x="4316" y="475"/>
                  </a:lnTo>
                  <a:lnTo>
                    <a:pt x="4311" y="485"/>
                  </a:lnTo>
                  <a:lnTo>
                    <a:pt x="4304" y="495"/>
                  </a:lnTo>
                  <a:lnTo>
                    <a:pt x="4298" y="506"/>
                  </a:lnTo>
                  <a:lnTo>
                    <a:pt x="4291" y="516"/>
                  </a:lnTo>
                  <a:lnTo>
                    <a:pt x="4285" y="525"/>
                  </a:lnTo>
                  <a:lnTo>
                    <a:pt x="4276" y="534"/>
                  </a:lnTo>
                  <a:lnTo>
                    <a:pt x="4269" y="544"/>
                  </a:lnTo>
                  <a:lnTo>
                    <a:pt x="4260" y="552"/>
                  </a:lnTo>
                  <a:lnTo>
                    <a:pt x="4250" y="561"/>
                  </a:lnTo>
                  <a:lnTo>
                    <a:pt x="4242" y="569"/>
                  </a:lnTo>
                  <a:lnTo>
                    <a:pt x="4232" y="575"/>
                  </a:lnTo>
                  <a:lnTo>
                    <a:pt x="4222" y="582"/>
                  </a:lnTo>
                  <a:lnTo>
                    <a:pt x="4211" y="587"/>
                  </a:lnTo>
                  <a:lnTo>
                    <a:pt x="4202" y="592"/>
                  </a:lnTo>
                  <a:lnTo>
                    <a:pt x="4191" y="597"/>
                  </a:lnTo>
                  <a:lnTo>
                    <a:pt x="4179" y="600"/>
                  </a:lnTo>
                  <a:lnTo>
                    <a:pt x="4168" y="603"/>
                  </a:lnTo>
                  <a:lnTo>
                    <a:pt x="4156" y="606"/>
                  </a:lnTo>
                  <a:lnTo>
                    <a:pt x="4144" y="609"/>
                  </a:lnTo>
                  <a:lnTo>
                    <a:pt x="4132" y="610"/>
                  </a:lnTo>
                  <a:lnTo>
                    <a:pt x="4119" y="611"/>
                  </a:lnTo>
                  <a:lnTo>
                    <a:pt x="4106" y="611"/>
                  </a:lnTo>
                  <a:lnTo>
                    <a:pt x="3963" y="611"/>
                  </a:lnTo>
                  <a:lnTo>
                    <a:pt x="3963" y="90"/>
                  </a:lnTo>
                  <a:lnTo>
                    <a:pt x="4106" y="90"/>
                  </a:lnTo>
                  <a:lnTo>
                    <a:pt x="4119" y="90"/>
                  </a:lnTo>
                  <a:lnTo>
                    <a:pt x="4132" y="91"/>
                  </a:lnTo>
                  <a:lnTo>
                    <a:pt x="4144" y="92"/>
                  </a:lnTo>
                  <a:lnTo>
                    <a:pt x="4156" y="94"/>
                  </a:lnTo>
                  <a:lnTo>
                    <a:pt x="4168" y="98"/>
                  </a:lnTo>
                  <a:lnTo>
                    <a:pt x="4179" y="101"/>
                  </a:lnTo>
                  <a:lnTo>
                    <a:pt x="4191" y="105"/>
                  </a:lnTo>
                  <a:lnTo>
                    <a:pt x="4202" y="110"/>
                  </a:lnTo>
                  <a:lnTo>
                    <a:pt x="4211" y="115"/>
                  </a:lnTo>
                  <a:lnTo>
                    <a:pt x="4222" y="121"/>
                  </a:lnTo>
                  <a:lnTo>
                    <a:pt x="4232" y="128"/>
                  </a:lnTo>
                  <a:lnTo>
                    <a:pt x="4236" y="131"/>
                  </a:lnTo>
                  <a:lnTo>
                    <a:pt x="4242" y="135"/>
                  </a:lnTo>
                  <a:lnTo>
                    <a:pt x="4250" y="143"/>
                  </a:lnTo>
                  <a:lnTo>
                    <a:pt x="4260" y="152"/>
                  </a:lnTo>
                  <a:lnTo>
                    <a:pt x="4269" y="160"/>
                  </a:lnTo>
                  <a:lnTo>
                    <a:pt x="4276" y="170"/>
                  </a:lnTo>
                  <a:lnTo>
                    <a:pt x="4285" y="180"/>
                  </a:lnTo>
                  <a:lnTo>
                    <a:pt x="4291" y="189"/>
                  </a:lnTo>
                  <a:lnTo>
                    <a:pt x="4298" y="200"/>
                  </a:lnTo>
                  <a:lnTo>
                    <a:pt x="4304" y="210"/>
                  </a:lnTo>
                  <a:lnTo>
                    <a:pt x="4311" y="221"/>
                  </a:lnTo>
                  <a:lnTo>
                    <a:pt x="4316" y="232"/>
                  </a:lnTo>
                  <a:lnTo>
                    <a:pt x="4320" y="242"/>
                  </a:lnTo>
                  <a:lnTo>
                    <a:pt x="4325" y="254"/>
                  </a:lnTo>
                  <a:lnTo>
                    <a:pt x="4328" y="265"/>
                  </a:lnTo>
                  <a:lnTo>
                    <a:pt x="4332" y="277"/>
                  </a:lnTo>
                  <a:lnTo>
                    <a:pt x="4335" y="290"/>
                  </a:lnTo>
                  <a:lnTo>
                    <a:pt x="4337" y="302"/>
                  </a:lnTo>
                  <a:lnTo>
                    <a:pt x="4339" y="315"/>
                  </a:lnTo>
                  <a:lnTo>
                    <a:pt x="4340" y="327"/>
                  </a:lnTo>
                  <a:lnTo>
                    <a:pt x="4341" y="341"/>
                  </a:lnTo>
                  <a:lnTo>
                    <a:pt x="4341" y="354"/>
                  </a:lnTo>
                  <a:close/>
                  <a:moveTo>
                    <a:pt x="4995" y="88"/>
                  </a:moveTo>
                  <a:lnTo>
                    <a:pt x="4995" y="0"/>
                  </a:lnTo>
                  <a:lnTo>
                    <a:pt x="4600" y="0"/>
                  </a:lnTo>
                  <a:lnTo>
                    <a:pt x="4600" y="700"/>
                  </a:lnTo>
                  <a:lnTo>
                    <a:pt x="4993" y="700"/>
                  </a:lnTo>
                  <a:lnTo>
                    <a:pt x="4993" y="611"/>
                  </a:lnTo>
                  <a:lnTo>
                    <a:pt x="4702" y="611"/>
                  </a:lnTo>
                  <a:lnTo>
                    <a:pt x="4702" y="381"/>
                  </a:lnTo>
                  <a:lnTo>
                    <a:pt x="4969" y="381"/>
                  </a:lnTo>
                  <a:lnTo>
                    <a:pt x="4969" y="291"/>
                  </a:lnTo>
                  <a:lnTo>
                    <a:pt x="4702" y="291"/>
                  </a:lnTo>
                  <a:lnTo>
                    <a:pt x="4702" y="88"/>
                  </a:lnTo>
                  <a:lnTo>
                    <a:pt x="4995" y="88"/>
                  </a:lnTo>
                  <a:close/>
                  <a:moveTo>
                    <a:pt x="5735" y="700"/>
                  </a:moveTo>
                  <a:lnTo>
                    <a:pt x="5735" y="0"/>
                  </a:lnTo>
                  <a:lnTo>
                    <a:pt x="5633" y="0"/>
                  </a:lnTo>
                  <a:lnTo>
                    <a:pt x="5633" y="561"/>
                  </a:lnTo>
                  <a:lnTo>
                    <a:pt x="5628" y="561"/>
                  </a:lnTo>
                  <a:lnTo>
                    <a:pt x="5324" y="0"/>
                  </a:lnTo>
                  <a:lnTo>
                    <a:pt x="5191" y="0"/>
                  </a:lnTo>
                  <a:lnTo>
                    <a:pt x="5191" y="700"/>
                  </a:lnTo>
                  <a:lnTo>
                    <a:pt x="5293" y="700"/>
                  </a:lnTo>
                  <a:lnTo>
                    <a:pt x="5293" y="139"/>
                  </a:lnTo>
                  <a:lnTo>
                    <a:pt x="5297" y="139"/>
                  </a:lnTo>
                  <a:lnTo>
                    <a:pt x="5602" y="700"/>
                  </a:lnTo>
                  <a:lnTo>
                    <a:pt x="5735" y="700"/>
                  </a:lnTo>
                  <a:close/>
                  <a:moveTo>
                    <a:pt x="6451" y="507"/>
                  </a:moveTo>
                  <a:lnTo>
                    <a:pt x="6451" y="0"/>
                  </a:lnTo>
                  <a:lnTo>
                    <a:pt x="6348" y="0"/>
                  </a:lnTo>
                  <a:lnTo>
                    <a:pt x="6348" y="507"/>
                  </a:lnTo>
                  <a:lnTo>
                    <a:pt x="6348" y="520"/>
                  </a:lnTo>
                  <a:lnTo>
                    <a:pt x="6346" y="533"/>
                  </a:lnTo>
                  <a:lnTo>
                    <a:pt x="6345" y="538"/>
                  </a:lnTo>
                  <a:lnTo>
                    <a:pt x="6344" y="544"/>
                  </a:lnTo>
                  <a:lnTo>
                    <a:pt x="6343" y="549"/>
                  </a:lnTo>
                  <a:lnTo>
                    <a:pt x="6341" y="555"/>
                  </a:lnTo>
                  <a:lnTo>
                    <a:pt x="6336" y="565"/>
                  </a:lnTo>
                  <a:lnTo>
                    <a:pt x="6331" y="575"/>
                  </a:lnTo>
                  <a:lnTo>
                    <a:pt x="6326" y="584"/>
                  </a:lnTo>
                  <a:lnTo>
                    <a:pt x="6318" y="591"/>
                  </a:lnTo>
                  <a:lnTo>
                    <a:pt x="6310" y="599"/>
                  </a:lnTo>
                  <a:lnTo>
                    <a:pt x="6302" y="605"/>
                  </a:lnTo>
                  <a:lnTo>
                    <a:pt x="6298" y="608"/>
                  </a:lnTo>
                  <a:lnTo>
                    <a:pt x="6293" y="611"/>
                  </a:lnTo>
                  <a:lnTo>
                    <a:pt x="6283" y="615"/>
                  </a:lnTo>
                  <a:lnTo>
                    <a:pt x="6273" y="618"/>
                  </a:lnTo>
                  <a:lnTo>
                    <a:pt x="6261" y="621"/>
                  </a:lnTo>
                  <a:lnTo>
                    <a:pt x="6249" y="623"/>
                  </a:lnTo>
                  <a:lnTo>
                    <a:pt x="6236" y="624"/>
                  </a:lnTo>
                  <a:lnTo>
                    <a:pt x="6214" y="624"/>
                  </a:lnTo>
                  <a:lnTo>
                    <a:pt x="6205" y="624"/>
                  </a:lnTo>
                  <a:lnTo>
                    <a:pt x="6196" y="623"/>
                  </a:lnTo>
                  <a:lnTo>
                    <a:pt x="6187" y="621"/>
                  </a:lnTo>
                  <a:lnTo>
                    <a:pt x="6181" y="618"/>
                  </a:lnTo>
                  <a:lnTo>
                    <a:pt x="6174" y="616"/>
                  </a:lnTo>
                  <a:lnTo>
                    <a:pt x="6168" y="613"/>
                  </a:lnTo>
                  <a:lnTo>
                    <a:pt x="6168" y="694"/>
                  </a:lnTo>
                  <a:lnTo>
                    <a:pt x="6176" y="699"/>
                  </a:lnTo>
                  <a:lnTo>
                    <a:pt x="6185" y="703"/>
                  </a:lnTo>
                  <a:lnTo>
                    <a:pt x="6196" y="706"/>
                  </a:lnTo>
                  <a:lnTo>
                    <a:pt x="6207" y="709"/>
                  </a:lnTo>
                  <a:lnTo>
                    <a:pt x="6220" y="711"/>
                  </a:lnTo>
                  <a:lnTo>
                    <a:pt x="6233" y="712"/>
                  </a:lnTo>
                  <a:lnTo>
                    <a:pt x="6247" y="713"/>
                  </a:lnTo>
                  <a:lnTo>
                    <a:pt x="6262" y="713"/>
                  </a:lnTo>
                  <a:lnTo>
                    <a:pt x="6273" y="713"/>
                  </a:lnTo>
                  <a:lnTo>
                    <a:pt x="6283" y="712"/>
                  </a:lnTo>
                  <a:lnTo>
                    <a:pt x="6293" y="711"/>
                  </a:lnTo>
                  <a:lnTo>
                    <a:pt x="6303" y="709"/>
                  </a:lnTo>
                  <a:lnTo>
                    <a:pt x="6322" y="705"/>
                  </a:lnTo>
                  <a:lnTo>
                    <a:pt x="6332" y="702"/>
                  </a:lnTo>
                  <a:lnTo>
                    <a:pt x="6341" y="698"/>
                  </a:lnTo>
                  <a:lnTo>
                    <a:pt x="6349" y="694"/>
                  </a:lnTo>
                  <a:lnTo>
                    <a:pt x="6357" y="690"/>
                  </a:lnTo>
                  <a:lnTo>
                    <a:pt x="6366" y="685"/>
                  </a:lnTo>
                  <a:lnTo>
                    <a:pt x="6373" y="680"/>
                  </a:lnTo>
                  <a:lnTo>
                    <a:pt x="6381" y="675"/>
                  </a:lnTo>
                  <a:lnTo>
                    <a:pt x="6388" y="668"/>
                  </a:lnTo>
                  <a:lnTo>
                    <a:pt x="6395" y="662"/>
                  </a:lnTo>
                  <a:lnTo>
                    <a:pt x="6401" y="654"/>
                  </a:lnTo>
                  <a:lnTo>
                    <a:pt x="6408" y="648"/>
                  </a:lnTo>
                  <a:lnTo>
                    <a:pt x="6413" y="640"/>
                  </a:lnTo>
                  <a:lnTo>
                    <a:pt x="6419" y="632"/>
                  </a:lnTo>
                  <a:lnTo>
                    <a:pt x="6424" y="624"/>
                  </a:lnTo>
                  <a:lnTo>
                    <a:pt x="6428" y="616"/>
                  </a:lnTo>
                  <a:lnTo>
                    <a:pt x="6432" y="608"/>
                  </a:lnTo>
                  <a:lnTo>
                    <a:pt x="6439" y="589"/>
                  </a:lnTo>
                  <a:lnTo>
                    <a:pt x="6441" y="581"/>
                  </a:lnTo>
                  <a:lnTo>
                    <a:pt x="6445" y="571"/>
                  </a:lnTo>
                  <a:lnTo>
                    <a:pt x="6447" y="561"/>
                  </a:lnTo>
                  <a:lnTo>
                    <a:pt x="6448" y="550"/>
                  </a:lnTo>
                  <a:lnTo>
                    <a:pt x="6449" y="541"/>
                  </a:lnTo>
                  <a:lnTo>
                    <a:pt x="6450" y="530"/>
                  </a:lnTo>
                  <a:lnTo>
                    <a:pt x="6451" y="519"/>
                  </a:lnTo>
                  <a:lnTo>
                    <a:pt x="6451" y="507"/>
                  </a:lnTo>
                  <a:close/>
                  <a:moveTo>
                    <a:pt x="7274" y="700"/>
                  </a:moveTo>
                  <a:lnTo>
                    <a:pt x="6968" y="0"/>
                  </a:lnTo>
                  <a:lnTo>
                    <a:pt x="6870" y="0"/>
                  </a:lnTo>
                  <a:lnTo>
                    <a:pt x="6565" y="700"/>
                  </a:lnTo>
                  <a:lnTo>
                    <a:pt x="6675" y="700"/>
                  </a:lnTo>
                  <a:lnTo>
                    <a:pt x="6747" y="521"/>
                  </a:lnTo>
                  <a:lnTo>
                    <a:pt x="7091" y="521"/>
                  </a:lnTo>
                  <a:lnTo>
                    <a:pt x="7163" y="700"/>
                  </a:lnTo>
                  <a:lnTo>
                    <a:pt x="7274" y="700"/>
                  </a:lnTo>
                  <a:close/>
                  <a:moveTo>
                    <a:pt x="7058" y="441"/>
                  </a:moveTo>
                  <a:lnTo>
                    <a:pt x="6781" y="441"/>
                  </a:lnTo>
                  <a:lnTo>
                    <a:pt x="6919" y="97"/>
                  </a:lnTo>
                  <a:lnTo>
                    <a:pt x="7058" y="441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62" r:id="rId1"/>
    <p:sldLayoutId id="2147484751" r:id="rId2"/>
    <p:sldLayoutId id="2147484752" r:id="rId3"/>
    <p:sldLayoutId id="2147484753" r:id="rId4"/>
    <p:sldLayoutId id="2147484754" r:id="rId5"/>
    <p:sldLayoutId id="2147484755" r:id="rId6"/>
    <p:sldLayoutId id="2147484756" r:id="rId7"/>
    <p:sldLayoutId id="2147484757" r:id="rId8"/>
    <p:sldLayoutId id="2147484758" r:id="rId9"/>
    <p:sldLayoutId id="2147484759" r:id="rId10"/>
    <p:sldLayoutId id="2147484760" r:id="rId11"/>
    <p:sldLayoutId id="2147484761" r:id="rId12"/>
  </p:sldLayoutIdLst>
  <p:hf hdr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</a:defRPr>
      </a:lvl9pPr>
    </p:titleStyle>
    <p:bodyStyle>
      <a:lvl1pPr marL="357188" indent="-357188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Clr>
          <a:schemeClr val="accent1"/>
        </a:buClr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809625" indent="-273050" algn="l" rtl="0" eaLnBrk="0" fontAlgn="base" hangingPunct="0">
        <a:lnSpc>
          <a:spcPct val="85000"/>
        </a:lnSpc>
        <a:spcBef>
          <a:spcPct val="25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254125" indent="-265113" algn="l" rtl="0" eaLnBrk="0" fontAlgn="base" hangingPunct="0">
        <a:lnSpc>
          <a:spcPct val="85000"/>
        </a:lnSpc>
        <a:spcBef>
          <a:spcPct val="25000"/>
        </a:spcBef>
        <a:spcAft>
          <a:spcPct val="0"/>
        </a:spcAft>
        <a:buClr>
          <a:schemeClr val="accent1"/>
        </a:buClr>
        <a:buChar char="•"/>
        <a:defRPr sz="2200">
          <a:solidFill>
            <a:schemeClr val="tx1"/>
          </a:solidFill>
          <a:latin typeface="+mn-lt"/>
        </a:defRPr>
      </a:lvl3pPr>
      <a:lvl4pPr marL="1706563" indent="-273050" algn="l" rtl="0" eaLnBrk="0" fontAlgn="base" hangingPunct="0">
        <a:lnSpc>
          <a:spcPct val="85000"/>
        </a:lnSpc>
        <a:spcBef>
          <a:spcPct val="25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151063" indent="-265113" algn="l" rtl="0" eaLnBrk="0" fontAlgn="base" hangingPunct="0">
        <a:lnSpc>
          <a:spcPct val="85000"/>
        </a:lnSpc>
        <a:spcBef>
          <a:spcPct val="25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608263" indent="-265113" algn="l" rtl="0" fontAlgn="base">
        <a:lnSpc>
          <a:spcPct val="85000"/>
        </a:lnSpc>
        <a:spcBef>
          <a:spcPct val="25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065463" indent="-265113" algn="l" rtl="0" fontAlgn="base">
        <a:lnSpc>
          <a:spcPct val="85000"/>
        </a:lnSpc>
        <a:spcBef>
          <a:spcPct val="25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522663" indent="-265113" algn="l" rtl="0" fontAlgn="base">
        <a:lnSpc>
          <a:spcPct val="85000"/>
        </a:lnSpc>
        <a:spcBef>
          <a:spcPct val="25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3979863" indent="-265113" algn="l" rtl="0" fontAlgn="base">
        <a:lnSpc>
          <a:spcPct val="85000"/>
        </a:lnSpc>
        <a:spcBef>
          <a:spcPct val="25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"/>
          <p:cNvSpPr>
            <a:spLocks noChangeArrowheads="1"/>
          </p:cNvSpPr>
          <p:nvPr/>
        </p:nvSpPr>
        <p:spPr bwMode="auto">
          <a:xfrm>
            <a:off x="0" y="6561138"/>
            <a:ext cx="9144000" cy="29686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defRPr/>
            </a:pPr>
            <a:endParaRPr lang="en-US" altLang="fi-FI" sz="2400" smtClean="0">
              <a:solidFill>
                <a:srgbClr val="000000"/>
              </a:solidFill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07375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3"/>
            <a:ext cx="8218488" cy="439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97650"/>
            <a:ext cx="1090613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000" smtClean="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fld id="{95564031-C992-4758-9928-4C6BE54ADF8A}" type="datetime1">
              <a:rPr lang="fi-FI" smtClean="0"/>
              <a:t>19.10.2016</a:t>
            </a:fld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597650"/>
            <a:ext cx="6048375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 smtClean="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6188" y="6597650"/>
            <a:ext cx="10795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fld id="{18689405-BB31-4F08-88B7-24D33F98F0F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2056" name="Picture 11" descr="SHORT_THL_LOGO_WEB_186x80px.jp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86" b="12813"/>
          <a:stretch>
            <a:fillRect/>
          </a:stretch>
        </p:blipFill>
        <p:spPr bwMode="auto">
          <a:xfrm>
            <a:off x="152400" y="5994400"/>
            <a:ext cx="15240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7" name="Group 29"/>
          <p:cNvGrpSpPr>
            <a:grpSpLocks/>
          </p:cNvGrpSpPr>
          <p:nvPr/>
        </p:nvGrpSpPr>
        <p:grpSpPr bwMode="auto">
          <a:xfrm>
            <a:off x="5867400" y="6324600"/>
            <a:ext cx="2773363" cy="104775"/>
            <a:chOff x="340" y="3906"/>
            <a:chExt cx="1747" cy="66"/>
          </a:xfrm>
        </p:grpSpPr>
        <p:sp>
          <p:nvSpPr>
            <p:cNvPr id="2058" name="Freeform 27"/>
            <p:cNvSpPr>
              <a:spLocks noEditPoints="1"/>
            </p:cNvSpPr>
            <p:nvPr userDrawn="1"/>
          </p:nvSpPr>
          <p:spPr bwMode="auto">
            <a:xfrm>
              <a:off x="1040" y="3906"/>
              <a:ext cx="1047" cy="66"/>
            </a:xfrm>
            <a:custGeom>
              <a:avLst/>
              <a:gdLst>
                <a:gd name="T0" fmla="*/ 0 w 11514"/>
                <a:gd name="T1" fmla="*/ 0 h 728"/>
                <a:gd name="T2" fmla="*/ 0 w 11514"/>
                <a:gd name="T3" fmla="*/ 0 h 728"/>
                <a:gd name="T4" fmla="*/ 0 w 11514"/>
                <a:gd name="T5" fmla="*/ 0 h 728"/>
                <a:gd name="T6" fmla="*/ 0 w 11514"/>
                <a:gd name="T7" fmla="*/ 0 h 728"/>
                <a:gd name="T8" fmla="*/ 0 w 11514"/>
                <a:gd name="T9" fmla="*/ 0 h 728"/>
                <a:gd name="T10" fmla="*/ 0 w 11514"/>
                <a:gd name="T11" fmla="*/ 0 h 728"/>
                <a:gd name="T12" fmla="*/ 0 w 11514"/>
                <a:gd name="T13" fmla="*/ 0 h 728"/>
                <a:gd name="T14" fmla="*/ 0 w 11514"/>
                <a:gd name="T15" fmla="*/ 0 h 728"/>
                <a:gd name="T16" fmla="*/ 0 w 11514"/>
                <a:gd name="T17" fmla="*/ 0 h 728"/>
                <a:gd name="T18" fmla="*/ 0 w 11514"/>
                <a:gd name="T19" fmla="*/ 0 h 728"/>
                <a:gd name="T20" fmla="*/ 0 w 11514"/>
                <a:gd name="T21" fmla="*/ 0 h 728"/>
                <a:gd name="T22" fmla="*/ 0 w 11514"/>
                <a:gd name="T23" fmla="*/ 0 h 728"/>
                <a:gd name="T24" fmla="*/ 0 w 11514"/>
                <a:gd name="T25" fmla="*/ 0 h 728"/>
                <a:gd name="T26" fmla="*/ 0 w 11514"/>
                <a:gd name="T27" fmla="*/ 0 h 728"/>
                <a:gd name="T28" fmla="*/ 0 w 11514"/>
                <a:gd name="T29" fmla="*/ 0 h 728"/>
                <a:gd name="T30" fmla="*/ 0 w 11514"/>
                <a:gd name="T31" fmla="*/ 0 h 728"/>
                <a:gd name="T32" fmla="*/ 0 w 11514"/>
                <a:gd name="T33" fmla="*/ 0 h 728"/>
                <a:gd name="T34" fmla="*/ 0 w 11514"/>
                <a:gd name="T35" fmla="*/ 0 h 728"/>
                <a:gd name="T36" fmla="*/ 0 w 11514"/>
                <a:gd name="T37" fmla="*/ 0 h 728"/>
                <a:gd name="T38" fmla="*/ 0 w 11514"/>
                <a:gd name="T39" fmla="*/ 0 h 728"/>
                <a:gd name="T40" fmla="*/ 0 w 11514"/>
                <a:gd name="T41" fmla="*/ 0 h 728"/>
                <a:gd name="T42" fmla="*/ 0 w 11514"/>
                <a:gd name="T43" fmla="*/ 0 h 728"/>
                <a:gd name="T44" fmla="*/ 0 w 11514"/>
                <a:gd name="T45" fmla="*/ 0 h 728"/>
                <a:gd name="T46" fmla="*/ 0 w 11514"/>
                <a:gd name="T47" fmla="*/ 0 h 728"/>
                <a:gd name="T48" fmla="*/ 0 w 11514"/>
                <a:gd name="T49" fmla="*/ 0 h 728"/>
                <a:gd name="T50" fmla="*/ 0 w 11514"/>
                <a:gd name="T51" fmla="*/ 0 h 728"/>
                <a:gd name="T52" fmla="*/ 0 w 11514"/>
                <a:gd name="T53" fmla="*/ 0 h 728"/>
                <a:gd name="T54" fmla="*/ 0 w 11514"/>
                <a:gd name="T55" fmla="*/ 0 h 728"/>
                <a:gd name="T56" fmla="*/ 0 w 11514"/>
                <a:gd name="T57" fmla="*/ 0 h 728"/>
                <a:gd name="T58" fmla="*/ 0 w 11514"/>
                <a:gd name="T59" fmla="*/ 0 h 728"/>
                <a:gd name="T60" fmla="*/ 0 w 11514"/>
                <a:gd name="T61" fmla="*/ 0 h 728"/>
                <a:gd name="T62" fmla="*/ 0 w 11514"/>
                <a:gd name="T63" fmla="*/ 0 h 728"/>
                <a:gd name="T64" fmla="*/ 0 w 11514"/>
                <a:gd name="T65" fmla="*/ 0 h 728"/>
                <a:gd name="T66" fmla="*/ 0 w 11514"/>
                <a:gd name="T67" fmla="*/ 0 h 728"/>
                <a:gd name="T68" fmla="*/ 0 w 11514"/>
                <a:gd name="T69" fmla="*/ 0 h 728"/>
                <a:gd name="T70" fmla="*/ 0 w 11514"/>
                <a:gd name="T71" fmla="*/ 0 h 728"/>
                <a:gd name="T72" fmla="*/ 0 w 11514"/>
                <a:gd name="T73" fmla="*/ 0 h 728"/>
                <a:gd name="T74" fmla="*/ 0 w 11514"/>
                <a:gd name="T75" fmla="*/ 0 h 728"/>
                <a:gd name="T76" fmla="*/ 0 w 11514"/>
                <a:gd name="T77" fmla="*/ 0 h 728"/>
                <a:gd name="T78" fmla="*/ 0 w 11514"/>
                <a:gd name="T79" fmla="*/ 0 h 728"/>
                <a:gd name="T80" fmla="*/ 0 w 11514"/>
                <a:gd name="T81" fmla="*/ 0 h 728"/>
                <a:gd name="T82" fmla="*/ 0 w 11514"/>
                <a:gd name="T83" fmla="*/ 0 h 728"/>
                <a:gd name="T84" fmla="*/ 0 w 11514"/>
                <a:gd name="T85" fmla="*/ 0 h 728"/>
                <a:gd name="T86" fmla="*/ 0 w 11514"/>
                <a:gd name="T87" fmla="*/ 0 h 728"/>
                <a:gd name="T88" fmla="*/ 0 w 11514"/>
                <a:gd name="T89" fmla="*/ 0 h 728"/>
                <a:gd name="T90" fmla="*/ 0 w 11514"/>
                <a:gd name="T91" fmla="*/ 0 h 728"/>
                <a:gd name="T92" fmla="*/ 0 w 11514"/>
                <a:gd name="T93" fmla="*/ 0 h 728"/>
                <a:gd name="T94" fmla="*/ 0 w 11514"/>
                <a:gd name="T95" fmla="*/ 0 h 728"/>
                <a:gd name="T96" fmla="*/ 0 w 11514"/>
                <a:gd name="T97" fmla="*/ 0 h 728"/>
                <a:gd name="T98" fmla="*/ 0 w 11514"/>
                <a:gd name="T99" fmla="*/ 0 h 728"/>
                <a:gd name="T100" fmla="*/ 0 w 11514"/>
                <a:gd name="T101" fmla="*/ 0 h 728"/>
                <a:gd name="T102" fmla="*/ 0 w 11514"/>
                <a:gd name="T103" fmla="*/ 0 h 728"/>
                <a:gd name="T104" fmla="*/ 0 w 11514"/>
                <a:gd name="T105" fmla="*/ 0 h 728"/>
                <a:gd name="T106" fmla="*/ 0 w 11514"/>
                <a:gd name="T107" fmla="*/ 0 h 728"/>
                <a:gd name="T108" fmla="*/ 0 w 11514"/>
                <a:gd name="T109" fmla="*/ 0 h 728"/>
                <a:gd name="T110" fmla="*/ 0 w 11514"/>
                <a:gd name="T111" fmla="*/ 0 h 728"/>
                <a:gd name="T112" fmla="*/ 0 w 11514"/>
                <a:gd name="T113" fmla="*/ 0 h 728"/>
                <a:gd name="T114" fmla="*/ 0 w 11514"/>
                <a:gd name="T115" fmla="*/ 0 h 728"/>
                <a:gd name="T116" fmla="*/ 0 w 11514"/>
                <a:gd name="T117" fmla="*/ 0 h 728"/>
                <a:gd name="T118" fmla="*/ 0 w 11514"/>
                <a:gd name="T119" fmla="*/ 0 h 728"/>
                <a:gd name="T120" fmla="*/ 0 w 11514"/>
                <a:gd name="T121" fmla="*/ 0 h 728"/>
                <a:gd name="T122" fmla="*/ 0 w 11514"/>
                <a:gd name="T123" fmla="*/ 0 h 728"/>
                <a:gd name="T124" fmla="*/ 0 w 11514"/>
                <a:gd name="T125" fmla="*/ 0 h 728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1514" h="728">
                  <a:moveTo>
                    <a:pt x="545" y="715"/>
                  </a:moveTo>
                  <a:lnTo>
                    <a:pt x="545" y="15"/>
                  </a:lnTo>
                  <a:lnTo>
                    <a:pt x="441" y="15"/>
                  </a:lnTo>
                  <a:lnTo>
                    <a:pt x="441" y="301"/>
                  </a:lnTo>
                  <a:lnTo>
                    <a:pt x="102" y="301"/>
                  </a:lnTo>
                  <a:lnTo>
                    <a:pt x="102" y="15"/>
                  </a:lnTo>
                  <a:lnTo>
                    <a:pt x="0" y="15"/>
                  </a:lnTo>
                  <a:lnTo>
                    <a:pt x="0" y="715"/>
                  </a:lnTo>
                  <a:lnTo>
                    <a:pt x="102" y="715"/>
                  </a:lnTo>
                  <a:lnTo>
                    <a:pt x="102" y="391"/>
                  </a:lnTo>
                  <a:lnTo>
                    <a:pt x="441" y="391"/>
                  </a:lnTo>
                  <a:lnTo>
                    <a:pt x="441" y="715"/>
                  </a:lnTo>
                  <a:lnTo>
                    <a:pt x="545" y="715"/>
                  </a:lnTo>
                  <a:close/>
                  <a:moveTo>
                    <a:pt x="1316" y="15"/>
                  </a:moveTo>
                  <a:lnTo>
                    <a:pt x="1199" y="15"/>
                  </a:lnTo>
                  <a:lnTo>
                    <a:pt x="988" y="328"/>
                  </a:lnTo>
                  <a:lnTo>
                    <a:pt x="779" y="15"/>
                  </a:lnTo>
                  <a:lnTo>
                    <a:pt x="661" y="15"/>
                  </a:lnTo>
                  <a:lnTo>
                    <a:pt x="936" y="427"/>
                  </a:lnTo>
                  <a:lnTo>
                    <a:pt x="936" y="715"/>
                  </a:lnTo>
                  <a:lnTo>
                    <a:pt x="1039" y="715"/>
                  </a:lnTo>
                  <a:lnTo>
                    <a:pt x="1039" y="427"/>
                  </a:lnTo>
                  <a:lnTo>
                    <a:pt x="1316" y="15"/>
                  </a:lnTo>
                  <a:close/>
                  <a:moveTo>
                    <a:pt x="2035" y="15"/>
                  </a:moveTo>
                  <a:lnTo>
                    <a:pt x="1926" y="15"/>
                  </a:lnTo>
                  <a:lnTo>
                    <a:pt x="1710" y="610"/>
                  </a:lnTo>
                  <a:lnTo>
                    <a:pt x="1496" y="15"/>
                  </a:lnTo>
                  <a:lnTo>
                    <a:pt x="1384" y="15"/>
                  </a:lnTo>
                  <a:lnTo>
                    <a:pt x="1642" y="715"/>
                  </a:lnTo>
                  <a:lnTo>
                    <a:pt x="1780" y="715"/>
                  </a:lnTo>
                  <a:lnTo>
                    <a:pt x="2035" y="15"/>
                  </a:lnTo>
                  <a:close/>
                  <a:moveTo>
                    <a:pt x="2305" y="715"/>
                  </a:moveTo>
                  <a:lnTo>
                    <a:pt x="2305" y="15"/>
                  </a:lnTo>
                  <a:lnTo>
                    <a:pt x="2203" y="15"/>
                  </a:lnTo>
                  <a:lnTo>
                    <a:pt x="2203" y="715"/>
                  </a:lnTo>
                  <a:lnTo>
                    <a:pt x="2305" y="715"/>
                  </a:lnTo>
                  <a:close/>
                  <a:moveTo>
                    <a:pt x="3101" y="715"/>
                  </a:moveTo>
                  <a:lnTo>
                    <a:pt x="3101" y="15"/>
                  </a:lnTo>
                  <a:lnTo>
                    <a:pt x="2998" y="15"/>
                  </a:lnTo>
                  <a:lnTo>
                    <a:pt x="2998" y="575"/>
                  </a:lnTo>
                  <a:lnTo>
                    <a:pt x="2993" y="575"/>
                  </a:lnTo>
                  <a:lnTo>
                    <a:pt x="2689" y="15"/>
                  </a:lnTo>
                  <a:lnTo>
                    <a:pt x="2556" y="15"/>
                  </a:lnTo>
                  <a:lnTo>
                    <a:pt x="2556" y="715"/>
                  </a:lnTo>
                  <a:lnTo>
                    <a:pt x="2658" y="715"/>
                  </a:lnTo>
                  <a:lnTo>
                    <a:pt x="2658" y="153"/>
                  </a:lnTo>
                  <a:lnTo>
                    <a:pt x="2662" y="153"/>
                  </a:lnTo>
                  <a:lnTo>
                    <a:pt x="2968" y="715"/>
                  </a:lnTo>
                  <a:lnTo>
                    <a:pt x="3101" y="715"/>
                  </a:lnTo>
                  <a:close/>
                  <a:moveTo>
                    <a:pt x="3886" y="15"/>
                  </a:moveTo>
                  <a:lnTo>
                    <a:pt x="3776" y="15"/>
                  </a:lnTo>
                  <a:lnTo>
                    <a:pt x="3562" y="610"/>
                  </a:lnTo>
                  <a:lnTo>
                    <a:pt x="3348" y="15"/>
                  </a:lnTo>
                  <a:lnTo>
                    <a:pt x="3235" y="15"/>
                  </a:lnTo>
                  <a:lnTo>
                    <a:pt x="3494" y="715"/>
                  </a:lnTo>
                  <a:lnTo>
                    <a:pt x="3630" y="715"/>
                  </a:lnTo>
                  <a:lnTo>
                    <a:pt x="3886" y="15"/>
                  </a:lnTo>
                  <a:close/>
                  <a:moveTo>
                    <a:pt x="4643" y="365"/>
                  </a:moveTo>
                  <a:lnTo>
                    <a:pt x="4642" y="326"/>
                  </a:lnTo>
                  <a:lnTo>
                    <a:pt x="4638" y="290"/>
                  </a:lnTo>
                  <a:lnTo>
                    <a:pt x="4631" y="255"/>
                  </a:lnTo>
                  <a:lnTo>
                    <a:pt x="4621" y="222"/>
                  </a:lnTo>
                  <a:lnTo>
                    <a:pt x="4609" y="191"/>
                  </a:lnTo>
                  <a:lnTo>
                    <a:pt x="4594" y="161"/>
                  </a:lnTo>
                  <a:lnTo>
                    <a:pt x="4577" y="134"/>
                  </a:lnTo>
                  <a:lnTo>
                    <a:pt x="4558" y="108"/>
                  </a:lnTo>
                  <a:lnTo>
                    <a:pt x="4534" y="83"/>
                  </a:lnTo>
                  <a:lnTo>
                    <a:pt x="4507" y="61"/>
                  </a:lnTo>
                  <a:lnTo>
                    <a:pt x="4479" y="43"/>
                  </a:lnTo>
                  <a:lnTo>
                    <a:pt x="4448" y="28"/>
                  </a:lnTo>
                  <a:lnTo>
                    <a:pt x="4416" y="17"/>
                  </a:lnTo>
                  <a:lnTo>
                    <a:pt x="4382" y="8"/>
                  </a:lnTo>
                  <a:lnTo>
                    <a:pt x="4346" y="3"/>
                  </a:lnTo>
                  <a:lnTo>
                    <a:pt x="4307" y="2"/>
                  </a:lnTo>
                  <a:lnTo>
                    <a:pt x="4268" y="3"/>
                  </a:lnTo>
                  <a:lnTo>
                    <a:pt x="4231" y="8"/>
                  </a:lnTo>
                  <a:lnTo>
                    <a:pt x="4197" y="17"/>
                  </a:lnTo>
                  <a:lnTo>
                    <a:pt x="4164" y="28"/>
                  </a:lnTo>
                  <a:lnTo>
                    <a:pt x="4134" y="43"/>
                  </a:lnTo>
                  <a:lnTo>
                    <a:pt x="4106" y="61"/>
                  </a:lnTo>
                  <a:lnTo>
                    <a:pt x="4080" y="83"/>
                  </a:lnTo>
                  <a:lnTo>
                    <a:pt x="4056" y="108"/>
                  </a:lnTo>
                  <a:lnTo>
                    <a:pt x="4037" y="133"/>
                  </a:lnTo>
                  <a:lnTo>
                    <a:pt x="4019" y="161"/>
                  </a:lnTo>
                  <a:lnTo>
                    <a:pt x="4004" y="190"/>
                  </a:lnTo>
                  <a:lnTo>
                    <a:pt x="3992" y="221"/>
                  </a:lnTo>
                  <a:lnTo>
                    <a:pt x="3984" y="255"/>
                  </a:lnTo>
                  <a:lnTo>
                    <a:pt x="3977" y="289"/>
                  </a:lnTo>
                  <a:lnTo>
                    <a:pt x="3973" y="326"/>
                  </a:lnTo>
                  <a:lnTo>
                    <a:pt x="3972" y="365"/>
                  </a:lnTo>
                  <a:lnTo>
                    <a:pt x="3973" y="404"/>
                  </a:lnTo>
                  <a:lnTo>
                    <a:pt x="3977" y="441"/>
                  </a:lnTo>
                  <a:lnTo>
                    <a:pt x="3984" y="475"/>
                  </a:lnTo>
                  <a:lnTo>
                    <a:pt x="3993" y="509"/>
                  </a:lnTo>
                  <a:lnTo>
                    <a:pt x="4005" y="539"/>
                  </a:lnTo>
                  <a:lnTo>
                    <a:pt x="4019" y="568"/>
                  </a:lnTo>
                  <a:lnTo>
                    <a:pt x="4037" y="596"/>
                  </a:lnTo>
                  <a:lnTo>
                    <a:pt x="4056" y="621"/>
                  </a:lnTo>
                  <a:lnTo>
                    <a:pt x="4080" y="647"/>
                  </a:lnTo>
                  <a:lnTo>
                    <a:pt x="4106" y="669"/>
                  </a:lnTo>
                  <a:lnTo>
                    <a:pt x="4134" y="687"/>
                  </a:lnTo>
                  <a:lnTo>
                    <a:pt x="4164" y="701"/>
                  </a:lnTo>
                  <a:lnTo>
                    <a:pt x="4197" y="713"/>
                  </a:lnTo>
                  <a:lnTo>
                    <a:pt x="4231" y="722"/>
                  </a:lnTo>
                  <a:lnTo>
                    <a:pt x="4268" y="726"/>
                  </a:lnTo>
                  <a:lnTo>
                    <a:pt x="4307" y="728"/>
                  </a:lnTo>
                  <a:lnTo>
                    <a:pt x="4346" y="726"/>
                  </a:lnTo>
                  <a:lnTo>
                    <a:pt x="4382" y="722"/>
                  </a:lnTo>
                  <a:lnTo>
                    <a:pt x="4416" y="713"/>
                  </a:lnTo>
                  <a:lnTo>
                    <a:pt x="4448" y="701"/>
                  </a:lnTo>
                  <a:lnTo>
                    <a:pt x="4479" y="687"/>
                  </a:lnTo>
                  <a:lnTo>
                    <a:pt x="4507" y="669"/>
                  </a:lnTo>
                  <a:lnTo>
                    <a:pt x="4534" y="647"/>
                  </a:lnTo>
                  <a:lnTo>
                    <a:pt x="4558" y="621"/>
                  </a:lnTo>
                  <a:lnTo>
                    <a:pt x="4577" y="595"/>
                  </a:lnTo>
                  <a:lnTo>
                    <a:pt x="4594" y="568"/>
                  </a:lnTo>
                  <a:lnTo>
                    <a:pt x="4609" y="539"/>
                  </a:lnTo>
                  <a:lnTo>
                    <a:pt x="4621" y="508"/>
                  </a:lnTo>
                  <a:lnTo>
                    <a:pt x="4631" y="475"/>
                  </a:lnTo>
                  <a:lnTo>
                    <a:pt x="4638" y="441"/>
                  </a:lnTo>
                  <a:lnTo>
                    <a:pt x="4642" y="404"/>
                  </a:lnTo>
                  <a:lnTo>
                    <a:pt x="4643" y="365"/>
                  </a:lnTo>
                  <a:close/>
                  <a:moveTo>
                    <a:pt x="4537" y="365"/>
                  </a:moveTo>
                  <a:lnTo>
                    <a:pt x="4536" y="394"/>
                  </a:lnTo>
                  <a:lnTo>
                    <a:pt x="4534" y="422"/>
                  </a:lnTo>
                  <a:lnTo>
                    <a:pt x="4528" y="448"/>
                  </a:lnTo>
                  <a:lnTo>
                    <a:pt x="4522" y="473"/>
                  </a:lnTo>
                  <a:lnTo>
                    <a:pt x="4514" y="497"/>
                  </a:lnTo>
                  <a:lnTo>
                    <a:pt x="4504" y="519"/>
                  </a:lnTo>
                  <a:lnTo>
                    <a:pt x="4492" y="540"/>
                  </a:lnTo>
                  <a:lnTo>
                    <a:pt x="4477" y="561"/>
                  </a:lnTo>
                  <a:lnTo>
                    <a:pt x="4460" y="579"/>
                  </a:lnTo>
                  <a:lnTo>
                    <a:pt x="4443" y="594"/>
                  </a:lnTo>
                  <a:lnTo>
                    <a:pt x="4424" y="608"/>
                  </a:lnTo>
                  <a:lnTo>
                    <a:pt x="4403" y="619"/>
                  </a:lnTo>
                  <a:lnTo>
                    <a:pt x="4381" y="628"/>
                  </a:lnTo>
                  <a:lnTo>
                    <a:pt x="4358" y="634"/>
                  </a:lnTo>
                  <a:lnTo>
                    <a:pt x="4333" y="637"/>
                  </a:lnTo>
                  <a:lnTo>
                    <a:pt x="4307" y="638"/>
                  </a:lnTo>
                  <a:lnTo>
                    <a:pt x="4281" y="637"/>
                  </a:lnTo>
                  <a:lnTo>
                    <a:pt x="4256" y="634"/>
                  </a:lnTo>
                  <a:lnTo>
                    <a:pt x="4232" y="628"/>
                  </a:lnTo>
                  <a:lnTo>
                    <a:pt x="4211" y="619"/>
                  </a:lnTo>
                  <a:lnTo>
                    <a:pt x="4190" y="608"/>
                  </a:lnTo>
                  <a:lnTo>
                    <a:pt x="4171" y="594"/>
                  </a:lnTo>
                  <a:lnTo>
                    <a:pt x="4153" y="579"/>
                  </a:lnTo>
                  <a:lnTo>
                    <a:pt x="4137" y="561"/>
                  </a:lnTo>
                  <a:lnTo>
                    <a:pt x="4122" y="540"/>
                  </a:lnTo>
                  <a:lnTo>
                    <a:pt x="4110" y="519"/>
                  </a:lnTo>
                  <a:lnTo>
                    <a:pt x="4099" y="497"/>
                  </a:lnTo>
                  <a:lnTo>
                    <a:pt x="4091" y="473"/>
                  </a:lnTo>
                  <a:lnTo>
                    <a:pt x="4084" y="448"/>
                  </a:lnTo>
                  <a:lnTo>
                    <a:pt x="4079" y="422"/>
                  </a:lnTo>
                  <a:lnTo>
                    <a:pt x="4077" y="394"/>
                  </a:lnTo>
                  <a:lnTo>
                    <a:pt x="4076" y="365"/>
                  </a:lnTo>
                  <a:lnTo>
                    <a:pt x="4077" y="336"/>
                  </a:lnTo>
                  <a:lnTo>
                    <a:pt x="4079" y="309"/>
                  </a:lnTo>
                  <a:lnTo>
                    <a:pt x="4084" y="282"/>
                  </a:lnTo>
                  <a:lnTo>
                    <a:pt x="4091" y="257"/>
                  </a:lnTo>
                  <a:lnTo>
                    <a:pt x="4099" y="233"/>
                  </a:lnTo>
                  <a:lnTo>
                    <a:pt x="4110" y="212"/>
                  </a:lnTo>
                  <a:lnTo>
                    <a:pt x="4122" y="190"/>
                  </a:lnTo>
                  <a:lnTo>
                    <a:pt x="4137" y="171"/>
                  </a:lnTo>
                  <a:lnTo>
                    <a:pt x="4153" y="152"/>
                  </a:lnTo>
                  <a:lnTo>
                    <a:pt x="4172" y="136"/>
                  </a:lnTo>
                  <a:lnTo>
                    <a:pt x="4190" y="122"/>
                  </a:lnTo>
                  <a:lnTo>
                    <a:pt x="4211" y="111"/>
                  </a:lnTo>
                  <a:lnTo>
                    <a:pt x="4233" y="102"/>
                  </a:lnTo>
                  <a:lnTo>
                    <a:pt x="4256" y="96"/>
                  </a:lnTo>
                  <a:lnTo>
                    <a:pt x="4281" y="93"/>
                  </a:lnTo>
                  <a:lnTo>
                    <a:pt x="4307" y="92"/>
                  </a:lnTo>
                  <a:lnTo>
                    <a:pt x="4333" y="93"/>
                  </a:lnTo>
                  <a:lnTo>
                    <a:pt x="4358" y="96"/>
                  </a:lnTo>
                  <a:lnTo>
                    <a:pt x="4380" y="102"/>
                  </a:lnTo>
                  <a:lnTo>
                    <a:pt x="4402" y="111"/>
                  </a:lnTo>
                  <a:lnTo>
                    <a:pt x="4422" y="122"/>
                  </a:lnTo>
                  <a:lnTo>
                    <a:pt x="4442" y="136"/>
                  </a:lnTo>
                  <a:lnTo>
                    <a:pt x="4460" y="152"/>
                  </a:lnTo>
                  <a:lnTo>
                    <a:pt x="4477" y="171"/>
                  </a:lnTo>
                  <a:lnTo>
                    <a:pt x="4492" y="190"/>
                  </a:lnTo>
                  <a:lnTo>
                    <a:pt x="4504" y="212"/>
                  </a:lnTo>
                  <a:lnTo>
                    <a:pt x="4514" y="233"/>
                  </a:lnTo>
                  <a:lnTo>
                    <a:pt x="4522" y="257"/>
                  </a:lnTo>
                  <a:lnTo>
                    <a:pt x="4528" y="282"/>
                  </a:lnTo>
                  <a:lnTo>
                    <a:pt x="4534" y="309"/>
                  </a:lnTo>
                  <a:lnTo>
                    <a:pt x="4536" y="336"/>
                  </a:lnTo>
                  <a:lnTo>
                    <a:pt x="4537" y="365"/>
                  </a:lnTo>
                  <a:close/>
                  <a:moveTo>
                    <a:pt x="4939" y="715"/>
                  </a:moveTo>
                  <a:lnTo>
                    <a:pt x="4939" y="15"/>
                  </a:lnTo>
                  <a:lnTo>
                    <a:pt x="4838" y="15"/>
                  </a:lnTo>
                  <a:lnTo>
                    <a:pt x="4838" y="715"/>
                  </a:lnTo>
                  <a:lnTo>
                    <a:pt x="4939" y="715"/>
                  </a:lnTo>
                  <a:close/>
                  <a:moveTo>
                    <a:pt x="5734" y="715"/>
                  </a:moveTo>
                  <a:lnTo>
                    <a:pt x="5734" y="15"/>
                  </a:lnTo>
                  <a:lnTo>
                    <a:pt x="5631" y="15"/>
                  </a:lnTo>
                  <a:lnTo>
                    <a:pt x="5631" y="575"/>
                  </a:lnTo>
                  <a:lnTo>
                    <a:pt x="5627" y="575"/>
                  </a:lnTo>
                  <a:lnTo>
                    <a:pt x="5322" y="15"/>
                  </a:lnTo>
                  <a:lnTo>
                    <a:pt x="5189" y="15"/>
                  </a:lnTo>
                  <a:lnTo>
                    <a:pt x="5189" y="715"/>
                  </a:lnTo>
                  <a:lnTo>
                    <a:pt x="5292" y="715"/>
                  </a:lnTo>
                  <a:lnTo>
                    <a:pt x="5292" y="153"/>
                  </a:lnTo>
                  <a:lnTo>
                    <a:pt x="5295" y="153"/>
                  </a:lnTo>
                  <a:lnTo>
                    <a:pt x="5601" y="715"/>
                  </a:lnTo>
                  <a:lnTo>
                    <a:pt x="5734" y="715"/>
                  </a:lnTo>
                  <a:close/>
                  <a:moveTo>
                    <a:pt x="6496" y="715"/>
                  </a:moveTo>
                  <a:lnTo>
                    <a:pt x="6496" y="15"/>
                  </a:lnTo>
                  <a:lnTo>
                    <a:pt x="6393" y="15"/>
                  </a:lnTo>
                  <a:lnTo>
                    <a:pt x="6393" y="575"/>
                  </a:lnTo>
                  <a:lnTo>
                    <a:pt x="6390" y="575"/>
                  </a:lnTo>
                  <a:lnTo>
                    <a:pt x="6085" y="15"/>
                  </a:lnTo>
                  <a:lnTo>
                    <a:pt x="5952" y="15"/>
                  </a:lnTo>
                  <a:lnTo>
                    <a:pt x="5952" y="715"/>
                  </a:lnTo>
                  <a:lnTo>
                    <a:pt x="6055" y="715"/>
                  </a:lnTo>
                  <a:lnTo>
                    <a:pt x="6055" y="153"/>
                  </a:lnTo>
                  <a:lnTo>
                    <a:pt x="6057" y="153"/>
                  </a:lnTo>
                  <a:lnTo>
                    <a:pt x="6363" y="715"/>
                  </a:lnTo>
                  <a:lnTo>
                    <a:pt x="6496" y="715"/>
                  </a:lnTo>
                  <a:close/>
                  <a:moveTo>
                    <a:pt x="6829" y="715"/>
                  </a:moveTo>
                  <a:lnTo>
                    <a:pt x="6829" y="15"/>
                  </a:lnTo>
                  <a:lnTo>
                    <a:pt x="6727" y="15"/>
                  </a:lnTo>
                  <a:lnTo>
                    <a:pt x="6727" y="715"/>
                  </a:lnTo>
                  <a:lnTo>
                    <a:pt x="6829" y="715"/>
                  </a:lnTo>
                  <a:close/>
                  <a:moveTo>
                    <a:pt x="7590" y="715"/>
                  </a:moveTo>
                  <a:lnTo>
                    <a:pt x="7590" y="15"/>
                  </a:lnTo>
                  <a:lnTo>
                    <a:pt x="7487" y="15"/>
                  </a:lnTo>
                  <a:lnTo>
                    <a:pt x="7487" y="575"/>
                  </a:lnTo>
                  <a:lnTo>
                    <a:pt x="7483" y="575"/>
                  </a:lnTo>
                  <a:lnTo>
                    <a:pt x="7178" y="15"/>
                  </a:lnTo>
                  <a:lnTo>
                    <a:pt x="7045" y="15"/>
                  </a:lnTo>
                  <a:lnTo>
                    <a:pt x="7045" y="715"/>
                  </a:lnTo>
                  <a:lnTo>
                    <a:pt x="7148" y="715"/>
                  </a:lnTo>
                  <a:lnTo>
                    <a:pt x="7148" y="153"/>
                  </a:lnTo>
                  <a:lnTo>
                    <a:pt x="7151" y="153"/>
                  </a:lnTo>
                  <a:lnTo>
                    <a:pt x="7457" y="715"/>
                  </a:lnTo>
                  <a:lnTo>
                    <a:pt x="7590" y="715"/>
                  </a:lnTo>
                  <a:close/>
                  <a:moveTo>
                    <a:pt x="8516" y="715"/>
                  </a:moveTo>
                  <a:lnTo>
                    <a:pt x="8516" y="625"/>
                  </a:lnTo>
                  <a:lnTo>
                    <a:pt x="8228" y="625"/>
                  </a:lnTo>
                  <a:lnTo>
                    <a:pt x="8228" y="15"/>
                  </a:lnTo>
                  <a:lnTo>
                    <a:pt x="8127" y="15"/>
                  </a:lnTo>
                  <a:lnTo>
                    <a:pt x="8127" y="715"/>
                  </a:lnTo>
                  <a:lnTo>
                    <a:pt x="8516" y="715"/>
                  </a:lnTo>
                  <a:close/>
                  <a:moveTo>
                    <a:pt x="9326" y="715"/>
                  </a:moveTo>
                  <a:lnTo>
                    <a:pt x="9020" y="15"/>
                  </a:lnTo>
                  <a:lnTo>
                    <a:pt x="8922" y="15"/>
                  </a:lnTo>
                  <a:lnTo>
                    <a:pt x="8617" y="715"/>
                  </a:lnTo>
                  <a:lnTo>
                    <a:pt x="8727" y="715"/>
                  </a:lnTo>
                  <a:lnTo>
                    <a:pt x="8799" y="536"/>
                  </a:lnTo>
                  <a:lnTo>
                    <a:pt x="9142" y="536"/>
                  </a:lnTo>
                  <a:lnTo>
                    <a:pt x="9216" y="715"/>
                  </a:lnTo>
                  <a:lnTo>
                    <a:pt x="9326" y="715"/>
                  </a:lnTo>
                  <a:close/>
                  <a:moveTo>
                    <a:pt x="9110" y="456"/>
                  </a:moveTo>
                  <a:lnTo>
                    <a:pt x="8833" y="456"/>
                  </a:lnTo>
                  <a:lnTo>
                    <a:pt x="8971" y="111"/>
                  </a:lnTo>
                  <a:lnTo>
                    <a:pt x="9110" y="456"/>
                  </a:lnTo>
                  <a:close/>
                  <a:moveTo>
                    <a:pt x="9559" y="715"/>
                  </a:moveTo>
                  <a:lnTo>
                    <a:pt x="9559" y="15"/>
                  </a:lnTo>
                  <a:lnTo>
                    <a:pt x="9457" y="15"/>
                  </a:lnTo>
                  <a:lnTo>
                    <a:pt x="9457" y="715"/>
                  </a:lnTo>
                  <a:lnTo>
                    <a:pt x="9559" y="715"/>
                  </a:lnTo>
                  <a:close/>
                  <a:moveTo>
                    <a:pt x="10228" y="102"/>
                  </a:moveTo>
                  <a:lnTo>
                    <a:pt x="10228" y="15"/>
                  </a:lnTo>
                  <a:lnTo>
                    <a:pt x="9699" y="15"/>
                  </a:lnTo>
                  <a:lnTo>
                    <a:pt x="9699" y="102"/>
                  </a:lnTo>
                  <a:lnTo>
                    <a:pt x="9913" y="102"/>
                  </a:lnTo>
                  <a:lnTo>
                    <a:pt x="9913" y="715"/>
                  </a:lnTo>
                  <a:lnTo>
                    <a:pt x="10015" y="715"/>
                  </a:lnTo>
                  <a:lnTo>
                    <a:pt x="10015" y="102"/>
                  </a:lnTo>
                  <a:lnTo>
                    <a:pt x="10228" y="102"/>
                  </a:lnTo>
                  <a:close/>
                  <a:moveTo>
                    <a:pt x="10971" y="365"/>
                  </a:moveTo>
                  <a:lnTo>
                    <a:pt x="10970" y="326"/>
                  </a:lnTo>
                  <a:lnTo>
                    <a:pt x="10965" y="290"/>
                  </a:lnTo>
                  <a:lnTo>
                    <a:pt x="10959" y="255"/>
                  </a:lnTo>
                  <a:lnTo>
                    <a:pt x="10949" y="222"/>
                  </a:lnTo>
                  <a:lnTo>
                    <a:pt x="10937" y="191"/>
                  </a:lnTo>
                  <a:lnTo>
                    <a:pt x="10922" y="161"/>
                  </a:lnTo>
                  <a:lnTo>
                    <a:pt x="10906" y="134"/>
                  </a:lnTo>
                  <a:lnTo>
                    <a:pt x="10885" y="108"/>
                  </a:lnTo>
                  <a:lnTo>
                    <a:pt x="10862" y="83"/>
                  </a:lnTo>
                  <a:lnTo>
                    <a:pt x="10836" y="61"/>
                  </a:lnTo>
                  <a:lnTo>
                    <a:pt x="10808" y="43"/>
                  </a:lnTo>
                  <a:lnTo>
                    <a:pt x="10777" y="28"/>
                  </a:lnTo>
                  <a:lnTo>
                    <a:pt x="10745" y="17"/>
                  </a:lnTo>
                  <a:lnTo>
                    <a:pt x="10710" y="8"/>
                  </a:lnTo>
                  <a:lnTo>
                    <a:pt x="10674" y="3"/>
                  </a:lnTo>
                  <a:lnTo>
                    <a:pt x="10635" y="2"/>
                  </a:lnTo>
                  <a:lnTo>
                    <a:pt x="10596" y="3"/>
                  </a:lnTo>
                  <a:lnTo>
                    <a:pt x="10559" y="8"/>
                  </a:lnTo>
                  <a:lnTo>
                    <a:pt x="10524" y="17"/>
                  </a:lnTo>
                  <a:lnTo>
                    <a:pt x="10492" y="28"/>
                  </a:lnTo>
                  <a:lnTo>
                    <a:pt x="10462" y="43"/>
                  </a:lnTo>
                  <a:lnTo>
                    <a:pt x="10434" y="61"/>
                  </a:lnTo>
                  <a:lnTo>
                    <a:pt x="10408" y="83"/>
                  </a:lnTo>
                  <a:lnTo>
                    <a:pt x="10384" y="108"/>
                  </a:lnTo>
                  <a:lnTo>
                    <a:pt x="10364" y="133"/>
                  </a:lnTo>
                  <a:lnTo>
                    <a:pt x="10347" y="161"/>
                  </a:lnTo>
                  <a:lnTo>
                    <a:pt x="10332" y="190"/>
                  </a:lnTo>
                  <a:lnTo>
                    <a:pt x="10320" y="221"/>
                  </a:lnTo>
                  <a:lnTo>
                    <a:pt x="10311" y="255"/>
                  </a:lnTo>
                  <a:lnTo>
                    <a:pt x="10305" y="289"/>
                  </a:lnTo>
                  <a:lnTo>
                    <a:pt x="10301" y="326"/>
                  </a:lnTo>
                  <a:lnTo>
                    <a:pt x="10300" y="365"/>
                  </a:lnTo>
                  <a:lnTo>
                    <a:pt x="10301" y="404"/>
                  </a:lnTo>
                  <a:lnTo>
                    <a:pt x="10305" y="441"/>
                  </a:lnTo>
                  <a:lnTo>
                    <a:pt x="10311" y="475"/>
                  </a:lnTo>
                  <a:lnTo>
                    <a:pt x="10321" y="509"/>
                  </a:lnTo>
                  <a:lnTo>
                    <a:pt x="10333" y="539"/>
                  </a:lnTo>
                  <a:lnTo>
                    <a:pt x="10347" y="568"/>
                  </a:lnTo>
                  <a:lnTo>
                    <a:pt x="10364" y="596"/>
                  </a:lnTo>
                  <a:lnTo>
                    <a:pt x="10384" y="621"/>
                  </a:lnTo>
                  <a:lnTo>
                    <a:pt x="10408" y="647"/>
                  </a:lnTo>
                  <a:lnTo>
                    <a:pt x="10434" y="669"/>
                  </a:lnTo>
                  <a:lnTo>
                    <a:pt x="10462" y="687"/>
                  </a:lnTo>
                  <a:lnTo>
                    <a:pt x="10492" y="701"/>
                  </a:lnTo>
                  <a:lnTo>
                    <a:pt x="10524" y="713"/>
                  </a:lnTo>
                  <a:lnTo>
                    <a:pt x="10559" y="722"/>
                  </a:lnTo>
                  <a:lnTo>
                    <a:pt x="10596" y="726"/>
                  </a:lnTo>
                  <a:lnTo>
                    <a:pt x="10635" y="728"/>
                  </a:lnTo>
                  <a:lnTo>
                    <a:pt x="10674" y="726"/>
                  </a:lnTo>
                  <a:lnTo>
                    <a:pt x="10710" y="722"/>
                  </a:lnTo>
                  <a:lnTo>
                    <a:pt x="10745" y="713"/>
                  </a:lnTo>
                  <a:lnTo>
                    <a:pt x="10777" y="701"/>
                  </a:lnTo>
                  <a:lnTo>
                    <a:pt x="10808" y="687"/>
                  </a:lnTo>
                  <a:lnTo>
                    <a:pt x="10836" y="669"/>
                  </a:lnTo>
                  <a:lnTo>
                    <a:pt x="10862" y="647"/>
                  </a:lnTo>
                  <a:lnTo>
                    <a:pt x="10885" y="621"/>
                  </a:lnTo>
                  <a:lnTo>
                    <a:pt x="10906" y="595"/>
                  </a:lnTo>
                  <a:lnTo>
                    <a:pt x="10922" y="568"/>
                  </a:lnTo>
                  <a:lnTo>
                    <a:pt x="10937" y="539"/>
                  </a:lnTo>
                  <a:lnTo>
                    <a:pt x="10949" y="508"/>
                  </a:lnTo>
                  <a:lnTo>
                    <a:pt x="10959" y="475"/>
                  </a:lnTo>
                  <a:lnTo>
                    <a:pt x="10965" y="441"/>
                  </a:lnTo>
                  <a:lnTo>
                    <a:pt x="10970" y="404"/>
                  </a:lnTo>
                  <a:lnTo>
                    <a:pt x="10971" y="365"/>
                  </a:lnTo>
                  <a:close/>
                  <a:moveTo>
                    <a:pt x="10866" y="365"/>
                  </a:moveTo>
                  <a:lnTo>
                    <a:pt x="10865" y="394"/>
                  </a:lnTo>
                  <a:lnTo>
                    <a:pt x="10862" y="422"/>
                  </a:lnTo>
                  <a:lnTo>
                    <a:pt x="10857" y="448"/>
                  </a:lnTo>
                  <a:lnTo>
                    <a:pt x="10851" y="473"/>
                  </a:lnTo>
                  <a:lnTo>
                    <a:pt x="10842" y="497"/>
                  </a:lnTo>
                  <a:lnTo>
                    <a:pt x="10831" y="519"/>
                  </a:lnTo>
                  <a:lnTo>
                    <a:pt x="10819" y="540"/>
                  </a:lnTo>
                  <a:lnTo>
                    <a:pt x="10805" y="561"/>
                  </a:lnTo>
                  <a:lnTo>
                    <a:pt x="10788" y="579"/>
                  </a:lnTo>
                  <a:lnTo>
                    <a:pt x="10771" y="594"/>
                  </a:lnTo>
                  <a:lnTo>
                    <a:pt x="10751" y="608"/>
                  </a:lnTo>
                  <a:lnTo>
                    <a:pt x="10731" y="619"/>
                  </a:lnTo>
                  <a:lnTo>
                    <a:pt x="10709" y="628"/>
                  </a:lnTo>
                  <a:lnTo>
                    <a:pt x="10685" y="634"/>
                  </a:lnTo>
                  <a:lnTo>
                    <a:pt x="10661" y="637"/>
                  </a:lnTo>
                  <a:lnTo>
                    <a:pt x="10635" y="638"/>
                  </a:lnTo>
                  <a:lnTo>
                    <a:pt x="10609" y="637"/>
                  </a:lnTo>
                  <a:lnTo>
                    <a:pt x="10584" y="634"/>
                  </a:lnTo>
                  <a:lnTo>
                    <a:pt x="10561" y="628"/>
                  </a:lnTo>
                  <a:lnTo>
                    <a:pt x="10538" y="619"/>
                  </a:lnTo>
                  <a:lnTo>
                    <a:pt x="10518" y="608"/>
                  </a:lnTo>
                  <a:lnTo>
                    <a:pt x="10498" y="594"/>
                  </a:lnTo>
                  <a:lnTo>
                    <a:pt x="10481" y="579"/>
                  </a:lnTo>
                  <a:lnTo>
                    <a:pt x="10465" y="561"/>
                  </a:lnTo>
                  <a:lnTo>
                    <a:pt x="10451" y="540"/>
                  </a:lnTo>
                  <a:lnTo>
                    <a:pt x="10438" y="519"/>
                  </a:lnTo>
                  <a:lnTo>
                    <a:pt x="10427" y="497"/>
                  </a:lnTo>
                  <a:lnTo>
                    <a:pt x="10418" y="473"/>
                  </a:lnTo>
                  <a:lnTo>
                    <a:pt x="10412" y="448"/>
                  </a:lnTo>
                  <a:lnTo>
                    <a:pt x="10408" y="422"/>
                  </a:lnTo>
                  <a:lnTo>
                    <a:pt x="10404" y="394"/>
                  </a:lnTo>
                  <a:lnTo>
                    <a:pt x="10403" y="365"/>
                  </a:lnTo>
                  <a:lnTo>
                    <a:pt x="10404" y="336"/>
                  </a:lnTo>
                  <a:lnTo>
                    <a:pt x="10408" y="309"/>
                  </a:lnTo>
                  <a:lnTo>
                    <a:pt x="10412" y="282"/>
                  </a:lnTo>
                  <a:lnTo>
                    <a:pt x="10418" y="257"/>
                  </a:lnTo>
                  <a:lnTo>
                    <a:pt x="10427" y="233"/>
                  </a:lnTo>
                  <a:lnTo>
                    <a:pt x="10438" y="212"/>
                  </a:lnTo>
                  <a:lnTo>
                    <a:pt x="10451" y="190"/>
                  </a:lnTo>
                  <a:lnTo>
                    <a:pt x="10465" y="171"/>
                  </a:lnTo>
                  <a:lnTo>
                    <a:pt x="10481" y="152"/>
                  </a:lnTo>
                  <a:lnTo>
                    <a:pt x="10499" y="136"/>
                  </a:lnTo>
                  <a:lnTo>
                    <a:pt x="10518" y="122"/>
                  </a:lnTo>
                  <a:lnTo>
                    <a:pt x="10538" y="111"/>
                  </a:lnTo>
                  <a:lnTo>
                    <a:pt x="10561" y="102"/>
                  </a:lnTo>
                  <a:lnTo>
                    <a:pt x="10584" y="96"/>
                  </a:lnTo>
                  <a:lnTo>
                    <a:pt x="10609" y="93"/>
                  </a:lnTo>
                  <a:lnTo>
                    <a:pt x="10635" y="92"/>
                  </a:lnTo>
                  <a:lnTo>
                    <a:pt x="10661" y="93"/>
                  </a:lnTo>
                  <a:lnTo>
                    <a:pt x="10685" y="96"/>
                  </a:lnTo>
                  <a:lnTo>
                    <a:pt x="10708" y="102"/>
                  </a:lnTo>
                  <a:lnTo>
                    <a:pt x="10730" y="111"/>
                  </a:lnTo>
                  <a:lnTo>
                    <a:pt x="10750" y="122"/>
                  </a:lnTo>
                  <a:lnTo>
                    <a:pt x="10770" y="136"/>
                  </a:lnTo>
                  <a:lnTo>
                    <a:pt x="10788" y="152"/>
                  </a:lnTo>
                  <a:lnTo>
                    <a:pt x="10805" y="171"/>
                  </a:lnTo>
                  <a:lnTo>
                    <a:pt x="10819" y="190"/>
                  </a:lnTo>
                  <a:lnTo>
                    <a:pt x="10831" y="212"/>
                  </a:lnTo>
                  <a:lnTo>
                    <a:pt x="10842" y="233"/>
                  </a:lnTo>
                  <a:lnTo>
                    <a:pt x="10851" y="257"/>
                  </a:lnTo>
                  <a:lnTo>
                    <a:pt x="10857" y="282"/>
                  </a:lnTo>
                  <a:lnTo>
                    <a:pt x="10862" y="309"/>
                  </a:lnTo>
                  <a:lnTo>
                    <a:pt x="10865" y="336"/>
                  </a:lnTo>
                  <a:lnTo>
                    <a:pt x="10866" y="365"/>
                  </a:lnTo>
                  <a:close/>
                  <a:moveTo>
                    <a:pt x="11514" y="526"/>
                  </a:moveTo>
                  <a:lnTo>
                    <a:pt x="11513" y="501"/>
                  </a:lnTo>
                  <a:lnTo>
                    <a:pt x="11510" y="478"/>
                  </a:lnTo>
                  <a:lnTo>
                    <a:pt x="11504" y="456"/>
                  </a:lnTo>
                  <a:lnTo>
                    <a:pt x="11495" y="434"/>
                  </a:lnTo>
                  <a:lnTo>
                    <a:pt x="11484" y="415"/>
                  </a:lnTo>
                  <a:lnTo>
                    <a:pt x="11471" y="395"/>
                  </a:lnTo>
                  <a:lnTo>
                    <a:pt x="11455" y="377"/>
                  </a:lnTo>
                  <a:lnTo>
                    <a:pt x="11437" y="360"/>
                  </a:lnTo>
                  <a:lnTo>
                    <a:pt x="11417" y="347"/>
                  </a:lnTo>
                  <a:lnTo>
                    <a:pt x="11387" y="328"/>
                  </a:lnTo>
                  <a:lnTo>
                    <a:pt x="11291" y="274"/>
                  </a:lnTo>
                  <a:lnTo>
                    <a:pt x="11272" y="263"/>
                  </a:lnTo>
                  <a:lnTo>
                    <a:pt x="11256" y="253"/>
                  </a:lnTo>
                  <a:lnTo>
                    <a:pt x="11242" y="242"/>
                  </a:lnTo>
                  <a:lnTo>
                    <a:pt x="11231" y="231"/>
                  </a:lnTo>
                  <a:lnTo>
                    <a:pt x="11223" y="221"/>
                  </a:lnTo>
                  <a:lnTo>
                    <a:pt x="11216" y="211"/>
                  </a:lnTo>
                  <a:lnTo>
                    <a:pt x="11214" y="205"/>
                  </a:lnTo>
                  <a:lnTo>
                    <a:pt x="11212" y="200"/>
                  </a:lnTo>
                  <a:lnTo>
                    <a:pt x="11211" y="190"/>
                  </a:lnTo>
                  <a:lnTo>
                    <a:pt x="11213" y="171"/>
                  </a:lnTo>
                  <a:lnTo>
                    <a:pt x="11219" y="153"/>
                  </a:lnTo>
                  <a:lnTo>
                    <a:pt x="11230" y="136"/>
                  </a:lnTo>
                  <a:lnTo>
                    <a:pt x="11238" y="128"/>
                  </a:lnTo>
                  <a:lnTo>
                    <a:pt x="11245" y="121"/>
                  </a:lnTo>
                  <a:lnTo>
                    <a:pt x="11264" y="107"/>
                  </a:lnTo>
                  <a:lnTo>
                    <a:pt x="11273" y="101"/>
                  </a:lnTo>
                  <a:lnTo>
                    <a:pt x="11284" y="97"/>
                  </a:lnTo>
                  <a:lnTo>
                    <a:pt x="11307" y="92"/>
                  </a:lnTo>
                  <a:lnTo>
                    <a:pt x="11333" y="90"/>
                  </a:lnTo>
                  <a:lnTo>
                    <a:pt x="11356" y="92"/>
                  </a:lnTo>
                  <a:lnTo>
                    <a:pt x="11386" y="97"/>
                  </a:lnTo>
                  <a:lnTo>
                    <a:pt x="11471" y="122"/>
                  </a:lnTo>
                  <a:lnTo>
                    <a:pt x="11489" y="25"/>
                  </a:lnTo>
                  <a:lnTo>
                    <a:pt x="11450" y="14"/>
                  </a:lnTo>
                  <a:lnTo>
                    <a:pt x="11411" y="6"/>
                  </a:lnTo>
                  <a:lnTo>
                    <a:pt x="11372" y="1"/>
                  </a:lnTo>
                  <a:lnTo>
                    <a:pt x="11333" y="0"/>
                  </a:lnTo>
                  <a:lnTo>
                    <a:pt x="11311" y="1"/>
                  </a:lnTo>
                  <a:lnTo>
                    <a:pt x="11291" y="3"/>
                  </a:lnTo>
                  <a:lnTo>
                    <a:pt x="11270" y="6"/>
                  </a:lnTo>
                  <a:lnTo>
                    <a:pt x="11251" y="11"/>
                  </a:lnTo>
                  <a:lnTo>
                    <a:pt x="11214" y="26"/>
                  </a:lnTo>
                  <a:lnTo>
                    <a:pt x="11197" y="35"/>
                  </a:lnTo>
                  <a:lnTo>
                    <a:pt x="11179" y="46"/>
                  </a:lnTo>
                  <a:lnTo>
                    <a:pt x="11162" y="60"/>
                  </a:lnTo>
                  <a:lnTo>
                    <a:pt x="11148" y="74"/>
                  </a:lnTo>
                  <a:lnTo>
                    <a:pt x="11135" y="91"/>
                  </a:lnTo>
                  <a:lnTo>
                    <a:pt x="11124" y="109"/>
                  </a:lnTo>
                  <a:lnTo>
                    <a:pt x="11117" y="127"/>
                  </a:lnTo>
                  <a:lnTo>
                    <a:pt x="11111" y="147"/>
                  </a:lnTo>
                  <a:lnTo>
                    <a:pt x="11107" y="167"/>
                  </a:lnTo>
                  <a:lnTo>
                    <a:pt x="11106" y="190"/>
                  </a:lnTo>
                  <a:lnTo>
                    <a:pt x="11108" y="215"/>
                  </a:lnTo>
                  <a:lnTo>
                    <a:pt x="11111" y="227"/>
                  </a:lnTo>
                  <a:lnTo>
                    <a:pt x="11115" y="239"/>
                  </a:lnTo>
                  <a:lnTo>
                    <a:pt x="11125" y="262"/>
                  </a:lnTo>
                  <a:lnTo>
                    <a:pt x="11139" y="284"/>
                  </a:lnTo>
                  <a:lnTo>
                    <a:pt x="11158" y="306"/>
                  </a:lnTo>
                  <a:lnTo>
                    <a:pt x="11182" y="326"/>
                  </a:lnTo>
                  <a:lnTo>
                    <a:pt x="11209" y="346"/>
                  </a:lnTo>
                  <a:lnTo>
                    <a:pt x="11239" y="364"/>
                  </a:lnTo>
                  <a:lnTo>
                    <a:pt x="11276" y="383"/>
                  </a:lnTo>
                  <a:lnTo>
                    <a:pt x="11312" y="402"/>
                  </a:lnTo>
                  <a:lnTo>
                    <a:pt x="11352" y="428"/>
                  </a:lnTo>
                  <a:lnTo>
                    <a:pt x="11369" y="440"/>
                  </a:lnTo>
                  <a:lnTo>
                    <a:pt x="11380" y="451"/>
                  </a:lnTo>
                  <a:lnTo>
                    <a:pt x="11387" y="460"/>
                  </a:lnTo>
                  <a:lnTo>
                    <a:pt x="11393" y="469"/>
                  </a:lnTo>
                  <a:lnTo>
                    <a:pt x="11403" y="486"/>
                  </a:lnTo>
                  <a:lnTo>
                    <a:pt x="11409" y="505"/>
                  </a:lnTo>
                  <a:lnTo>
                    <a:pt x="11411" y="526"/>
                  </a:lnTo>
                  <a:lnTo>
                    <a:pt x="11407" y="549"/>
                  </a:lnTo>
                  <a:lnTo>
                    <a:pt x="11400" y="570"/>
                  </a:lnTo>
                  <a:lnTo>
                    <a:pt x="11387" y="590"/>
                  </a:lnTo>
                  <a:lnTo>
                    <a:pt x="11369" y="606"/>
                  </a:lnTo>
                  <a:lnTo>
                    <a:pt x="11346" y="620"/>
                  </a:lnTo>
                  <a:lnTo>
                    <a:pt x="11333" y="625"/>
                  </a:lnTo>
                  <a:lnTo>
                    <a:pt x="11320" y="631"/>
                  </a:lnTo>
                  <a:lnTo>
                    <a:pt x="11306" y="634"/>
                  </a:lnTo>
                  <a:lnTo>
                    <a:pt x="11291" y="636"/>
                  </a:lnTo>
                  <a:lnTo>
                    <a:pt x="11259" y="638"/>
                  </a:lnTo>
                  <a:lnTo>
                    <a:pt x="11224" y="636"/>
                  </a:lnTo>
                  <a:lnTo>
                    <a:pt x="11208" y="633"/>
                  </a:lnTo>
                  <a:lnTo>
                    <a:pt x="11190" y="630"/>
                  </a:lnTo>
                  <a:lnTo>
                    <a:pt x="11159" y="619"/>
                  </a:lnTo>
                  <a:lnTo>
                    <a:pt x="11129" y="604"/>
                  </a:lnTo>
                  <a:lnTo>
                    <a:pt x="11115" y="700"/>
                  </a:lnTo>
                  <a:lnTo>
                    <a:pt x="11160" y="715"/>
                  </a:lnTo>
                  <a:lnTo>
                    <a:pt x="11189" y="723"/>
                  </a:lnTo>
                  <a:lnTo>
                    <a:pt x="11202" y="725"/>
                  </a:lnTo>
                  <a:lnTo>
                    <a:pt x="11219" y="727"/>
                  </a:lnTo>
                  <a:lnTo>
                    <a:pt x="11259" y="728"/>
                  </a:lnTo>
                  <a:lnTo>
                    <a:pt x="11284" y="727"/>
                  </a:lnTo>
                  <a:lnTo>
                    <a:pt x="11308" y="725"/>
                  </a:lnTo>
                  <a:lnTo>
                    <a:pt x="11331" y="722"/>
                  </a:lnTo>
                  <a:lnTo>
                    <a:pt x="11352" y="717"/>
                  </a:lnTo>
                  <a:lnTo>
                    <a:pt x="11373" y="711"/>
                  </a:lnTo>
                  <a:lnTo>
                    <a:pt x="11392" y="703"/>
                  </a:lnTo>
                  <a:lnTo>
                    <a:pt x="11412" y="695"/>
                  </a:lnTo>
                  <a:lnTo>
                    <a:pt x="11429" y="684"/>
                  </a:lnTo>
                  <a:lnTo>
                    <a:pt x="11450" y="669"/>
                  </a:lnTo>
                  <a:lnTo>
                    <a:pt x="11467" y="653"/>
                  </a:lnTo>
                  <a:lnTo>
                    <a:pt x="11482" y="635"/>
                  </a:lnTo>
                  <a:lnTo>
                    <a:pt x="11494" y="617"/>
                  </a:lnTo>
                  <a:lnTo>
                    <a:pt x="11503" y="596"/>
                  </a:lnTo>
                  <a:lnTo>
                    <a:pt x="11510" y="575"/>
                  </a:lnTo>
                  <a:lnTo>
                    <a:pt x="11513" y="551"/>
                  </a:lnTo>
                  <a:lnTo>
                    <a:pt x="11514" y="52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59" name="Freeform 28"/>
            <p:cNvSpPr>
              <a:spLocks noEditPoints="1"/>
            </p:cNvSpPr>
            <p:nvPr userDrawn="1"/>
          </p:nvSpPr>
          <p:spPr bwMode="auto">
            <a:xfrm>
              <a:off x="340" y="3906"/>
              <a:ext cx="661" cy="65"/>
            </a:xfrm>
            <a:custGeom>
              <a:avLst/>
              <a:gdLst>
                <a:gd name="T0" fmla="*/ 0 w 7274"/>
                <a:gd name="T1" fmla="*/ 0 h 713"/>
                <a:gd name="T2" fmla="*/ 0 w 7274"/>
                <a:gd name="T3" fmla="*/ 0 h 713"/>
                <a:gd name="T4" fmla="*/ 0 w 7274"/>
                <a:gd name="T5" fmla="*/ 0 h 713"/>
                <a:gd name="T6" fmla="*/ 0 w 7274"/>
                <a:gd name="T7" fmla="*/ 0 h 713"/>
                <a:gd name="T8" fmla="*/ 0 w 7274"/>
                <a:gd name="T9" fmla="*/ 0 h 713"/>
                <a:gd name="T10" fmla="*/ 0 w 7274"/>
                <a:gd name="T11" fmla="*/ 0 h 713"/>
                <a:gd name="T12" fmla="*/ 0 w 7274"/>
                <a:gd name="T13" fmla="*/ 0 h 713"/>
                <a:gd name="T14" fmla="*/ 0 w 7274"/>
                <a:gd name="T15" fmla="*/ 0 h 713"/>
                <a:gd name="T16" fmla="*/ 0 w 7274"/>
                <a:gd name="T17" fmla="*/ 0 h 713"/>
                <a:gd name="T18" fmla="*/ 0 w 7274"/>
                <a:gd name="T19" fmla="*/ 0 h 713"/>
                <a:gd name="T20" fmla="*/ 0 w 7274"/>
                <a:gd name="T21" fmla="*/ 0 h 713"/>
                <a:gd name="T22" fmla="*/ 0 w 7274"/>
                <a:gd name="T23" fmla="*/ 0 h 713"/>
                <a:gd name="T24" fmla="*/ 0 w 7274"/>
                <a:gd name="T25" fmla="*/ 0 h 713"/>
                <a:gd name="T26" fmla="*/ 0 w 7274"/>
                <a:gd name="T27" fmla="*/ 0 h 713"/>
                <a:gd name="T28" fmla="*/ 0 w 7274"/>
                <a:gd name="T29" fmla="*/ 0 h 713"/>
                <a:gd name="T30" fmla="*/ 0 w 7274"/>
                <a:gd name="T31" fmla="*/ 0 h 713"/>
                <a:gd name="T32" fmla="*/ 0 w 7274"/>
                <a:gd name="T33" fmla="*/ 0 h 713"/>
                <a:gd name="T34" fmla="*/ 0 w 7274"/>
                <a:gd name="T35" fmla="*/ 0 h 713"/>
                <a:gd name="T36" fmla="*/ 0 w 7274"/>
                <a:gd name="T37" fmla="*/ 0 h 713"/>
                <a:gd name="T38" fmla="*/ 0 w 7274"/>
                <a:gd name="T39" fmla="*/ 0 h 713"/>
                <a:gd name="T40" fmla="*/ 0 w 7274"/>
                <a:gd name="T41" fmla="*/ 0 h 713"/>
                <a:gd name="T42" fmla="*/ 0 w 7274"/>
                <a:gd name="T43" fmla="*/ 0 h 713"/>
                <a:gd name="T44" fmla="*/ 0 w 7274"/>
                <a:gd name="T45" fmla="*/ 0 h 713"/>
                <a:gd name="T46" fmla="*/ 0 w 7274"/>
                <a:gd name="T47" fmla="*/ 0 h 713"/>
                <a:gd name="T48" fmla="*/ 0 w 7274"/>
                <a:gd name="T49" fmla="*/ 0 h 713"/>
                <a:gd name="T50" fmla="*/ 0 w 7274"/>
                <a:gd name="T51" fmla="*/ 0 h 713"/>
                <a:gd name="T52" fmla="*/ 0 w 7274"/>
                <a:gd name="T53" fmla="*/ 0 h 713"/>
                <a:gd name="T54" fmla="*/ 0 w 7274"/>
                <a:gd name="T55" fmla="*/ 0 h 713"/>
                <a:gd name="T56" fmla="*/ 0 w 7274"/>
                <a:gd name="T57" fmla="*/ 0 h 713"/>
                <a:gd name="T58" fmla="*/ 0 w 7274"/>
                <a:gd name="T59" fmla="*/ 0 h 713"/>
                <a:gd name="T60" fmla="*/ 0 w 7274"/>
                <a:gd name="T61" fmla="*/ 0 h 713"/>
                <a:gd name="T62" fmla="*/ 0 w 7274"/>
                <a:gd name="T63" fmla="*/ 0 h 713"/>
                <a:gd name="T64" fmla="*/ 0 w 7274"/>
                <a:gd name="T65" fmla="*/ 0 h 713"/>
                <a:gd name="T66" fmla="*/ 0 w 7274"/>
                <a:gd name="T67" fmla="*/ 0 h 713"/>
                <a:gd name="T68" fmla="*/ 0 w 7274"/>
                <a:gd name="T69" fmla="*/ 0 h 713"/>
                <a:gd name="T70" fmla="*/ 0 w 7274"/>
                <a:gd name="T71" fmla="*/ 0 h 713"/>
                <a:gd name="T72" fmla="*/ 0 w 7274"/>
                <a:gd name="T73" fmla="*/ 0 h 713"/>
                <a:gd name="T74" fmla="*/ 0 w 7274"/>
                <a:gd name="T75" fmla="*/ 0 h 713"/>
                <a:gd name="T76" fmla="*/ 0 w 7274"/>
                <a:gd name="T77" fmla="*/ 0 h 713"/>
                <a:gd name="T78" fmla="*/ 0 w 7274"/>
                <a:gd name="T79" fmla="*/ 0 h 713"/>
                <a:gd name="T80" fmla="*/ 0 w 7274"/>
                <a:gd name="T81" fmla="*/ 0 h 713"/>
                <a:gd name="T82" fmla="*/ 0 w 7274"/>
                <a:gd name="T83" fmla="*/ 0 h 713"/>
                <a:gd name="T84" fmla="*/ 0 w 7274"/>
                <a:gd name="T85" fmla="*/ 0 h 713"/>
                <a:gd name="T86" fmla="*/ 0 w 7274"/>
                <a:gd name="T87" fmla="*/ 0 h 713"/>
                <a:gd name="T88" fmla="*/ 0 w 7274"/>
                <a:gd name="T89" fmla="*/ 0 h 713"/>
                <a:gd name="T90" fmla="*/ 0 w 7274"/>
                <a:gd name="T91" fmla="*/ 0 h 713"/>
                <a:gd name="T92" fmla="*/ 0 w 7274"/>
                <a:gd name="T93" fmla="*/ 0 h 713"/>
                <a:gd name="T94" fmla="*/ 0 w 7274"/>
                <a:gd name="T95" fmla="*/ 0 h 713"/>
                <a:gd name="T96" fmla="*/ 0 w 7274"/>
                <a:gd name="T97" fmla="*/ 0 h 713"/>
                <a:gd name="T98" fmla="*/ 0 w 7274"/>
                <a:gd name="T99" fmla="*/ 0 h 713"/>
                <a:gd name="T100" fmla="*/ 0 w 7274"/>
                <a:gd name="T101" fmla="*/ 0 h 713"/>
                <a:gd name="T102" fmla="*/ 0 w 7274"/>
                <a:gd name="T103" fmla="*/ 0 h 713"/>
                <a:gd name="T104" fmla="*/ 0 w 7274"/>
                <a:gd name="T105" fmla="*/ 0 h 713"/>
                <a:gd name="T106" fmla="*/ 0 w 7274"/>
                <a:gd name="T107" fmla="*/ 0 h 713"/>
                <a:gd name="T108" fmla="*/ 0 w 7274"/>
                <a:gd name="T109" fmla="*/ 0 h 713"/>
                <a:gd name="T110" fmla="*/ 0 w 7274"/>
                <a:gd name="T111" fmla="*/ 0 h 713"/>
                <a:gd name="T112" fmla="*/ 0 w 7274"/>
                <a:gd name="T113" fmla="*/ 0 h 71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7274" h="713">
                  <a:moveTo>
                    <a:pt x="530" y="88"/>
                  </a:moveTo>
                  <a:lnTo>
                    <a:pt x="530" y="0"/>
                  </a:lnTo>
                  <a:lnTo>
                    <a:pt x="0" y="0"/>
                  </a:lnTo>
                  <a:lnTo>
                    <a:pt x="0" y="88"/>
                  </a:lnTo>
                  <a:lnTo>
                    <a:pt x="214" y="88"/>
                  </a:lnTo>
                  <a:lnTo>
                    <a:pt x="214" y="700"/>
                  </a:lnTo>
                  <a:lnTo>
                    <a:pt x="316" y="700"/>
                  </a:lnTo>
                  <a:lnTo>
                    <a:pt x="316" y="88"/>
                  </a:lnTo>
                  <a:lnTo>
                    <a:pt x="530" y="88"/>
                  </a:lnTo>
                  <a:close/>
                  <a:moveTo>
                    <a:pt x="1069" y="88"/>
                  </a:moveTo>
                  <a:lnTo>
                    <a:pt x="1069" y="0"/>
                  </a:lnTo>
                  <a:lnTo>
                    <a:pt x="675" y="0"/>
                  </a:lnTo>
                  <a:lnTo>
                    <a:pt x="675" y="700"/>
                  </a:lnTo>
                  <a:lnTo>
                    <a:pt x="1068" y="700"/>
                  </a:lnTo>
                  <a:lnTo>
                    <a:pt x="1068" y="611"/>
                  </a:lnTo>
                  <a:lnTo>
                    <a:pt x="776" y="611"/>
                  </a:lnTo>
                  <a:lnTo>
                    <a:pt x="776" y="381"/>
                  </a:lnTo>
                  <a:lnTo>
                    <a:pt x="1043" y="381"/>
                  </a:lnTo>
                  <a:lnTo>
                    <a:pt x="1043" y="291"/>
                  </a:lnTo>
                  <a:lnTo>
                    <a:pt x="776" y="291"/>
                  </a:lnTo>
                  <a:lnTo>
                    <a:pt x="776" y="88"/>
                  </a:lnTo>
                  <a:lnTo>
                    <a:pt x="1069" y="88"/>
                  </a:lnTo>
                  <a:close/>
                  <a:moveTo>
                    <a:pt x="1763" y="700"/>
                  </a:moveTo>
                  <a:lnTo>
                    <a:pt x="1763" y="611"/>
                  </a:lnTo>
                  <a:lnTo>
                    <a:pt x="1742" y="611"/>
                  </a:lnTo>
                  <a:lnTo>
                    <a:pt x="1738" y="611"/>
                  </a:lnTo>
                  <a:lnTo>
                    <a:pt x="1734" y="610"/>
                  </a:lnTo>
                  <a:lnTo>
                    <a:pt x="1728" y="608"/>
                  </a:lnTo>
                  <a:lnTo>
                    <a:pt x="1724" y="605"/>
                  </a:lnTo>
                  <a:lnTo>
                    <a:pt x="1720" y="602"/>
                  </a:lnTo>
                  <a:lnTo>
                    <a:pt x="1714" y="598"/>
                  </a:lnTo>
                  <a:lnTo>
                    <a:pt x="1710" y="594"/>
                  </a:lnTo>
                  <a:lnTo>
                    <a:pt x="1705" y="587"/>
                  </a:lnTo>
                  <a:lnTo>
                    <a:pt x="1700" y="582"/>
                  </a:lnTo>
                  <a:lnTo>
                    <a:pt x="1695" y="574"/>
                  </a:lnTo>
                  <a:lnTo>
                    <a:pt x="1685" y="558"/>
                  </a:lnTo>
                  <a:lnTo>
                    <a:pt x="1674" y="538"/>
                  </a:lnTo>
                  <a:lnTo>
                    <a:pt x="1662" y="517"/>
                  </a:lnTo>
                  <a:lnTo>
                    <a:pt x="1650" y="488"/>
                  </a:lnTo>
                  <a:lnTo>
                    <a:pt x="1635" y="462"/>
                  </a:lnTo>
                  <a:lnTo>
                    <a:pt x="1624" y="437"/>
                  </a:lnTo>
                  <a:lnTo>
                    <a:pt x="1611" y="416"/>
                  </a:lnTo>
                  <a:lnTo>
                    <a:pt x="1599" y="397"/>
                  </a:lnTo>
                  <a:lnTo>
                    <a:pt x="1588" y="381"/>
                  </a:lnTo>
                  <a:lnTo>
                    <a:pt x="1577" y="368"/>
                  </a:lnTo>
                  <a:lnTo>
                    <a:pt x="1567" y="357"/>
                  </a:lnTo>
                  <a:lnTo>
                    <a:pt x="1584" y="348"/>
                  </a:lnTo>
                  <a:lnTo>
                    <a:pt x="1600" y="341"/>
                  </a:lnTo>
                  <a:lnTo>
                    <a:pt x="1614" y="331"/>
                  </a:lnTo>
                  <a:lnTo>
                    <a:pt x="1628" y="322"/>
                  </a:lnTo>
                  <a:lnTo>
                    <a:pt x="1641" y="313"/>
                  </a:lnTo>
                  <a:lnTo>
                    <a:pt x="1646" y="308"/>
                  </a:lnTo>
                  <a:lnTo>
                    <a:pt x="1652" y="303"/>
                  </a:lnTo>
                  <a:lnTo>
                    <a:pt x="1662" y="293"/>
                  </a:lnTo>
                  <a:lnTo>
                    <a:pt x="1671" y="282"/>
                  </a:lnTo>
                  <a:lnTo>
                    <a:pt x="1675" y="277"/>
                  </a:lnTo>
                  <a:lnTo>
                    <a:pt x="1680" y="270"/>
                  </a:lnTo>
                  <a:lnTo>
                    <a:pt x="1686" y="260"/>
                  </a:lnTo>
                  <a:lnTo>
                    <a:pt x="1693" y="248"/>
                  </a:lnTo>
                  <a:lnTo>
                    <a:pt x="1697" y="235"/>
                  </a:lnTo>
                  <a:lnTo>
                    <a:pt x="1701" y="223"/>
                  </a:lnTo>
                  <a:lnTo>
                    <a:pt x="1704" y="210"/>
                  </a:lnTo>
                  <a:lnTo>
                    <a:pt x="1705" y="204"/>
                  </a:lnTo>
                  <a:lnTo>
                    <a:pt x="1706" y="196"/>
                  </a:lnTo>
                  <a:lnTo>
                    <a:pt x="1706" y="183"/>
                  </a:lnTo>
                  <a:lnTo>
                    <a:pt x="1706" y="172"/>
                  </a:lnTo>
                  <a:lnTo>
                    <a:pt x="1705" y="162"/>
                  </a:lnTo>
                  <a:lnTo>
                    <a:pt x="1704" y="152"/>
                  </a:lnTo>
                  <a:lnTo>
                    <a:pt x="1702" y="143"/>
                  </a:lnTo>
                  <a:lnTo>
                    <a:pt x="1700" y="133"/>
                  </a:lnTo>
                  <a:lnTo>
                    <a:pt x="1697" y="125"/>
                  </a:lnTo>
                  <a:lnTo>
                    <a:pt x="1695" y="116"/>
                  </a:lnTo>
                  <a:lnTo>
                    <a:pt x="1691" y="107"/>
                  </a:lnTo>
                  <a:lnTo>
                    <a:pt x="1686" y="99"/>
                  </a:lnTo>
                  <a:lnTo>
                    <a:pt x="1682" y="91"/>
                  </a:lnTo>
                  <a:lnTo>
                    <a:pt x="1678" y="84"/>
                  </a:lnTo>
                  <a:lnTo>
                    <a:pt x="1671" y="76"/>
                  </a:lnTo>
                  <a:lnTo>
                    <a:pt x="1666" y="70"/>
                  </a:lnTo>
                  <a:lnTo>
                    <a:pt x="1659" y="62"/>
                  </a:lnTo>
                  <a:lnTo>
                    <a:pt x="1652" y="56"/>
                  </a:lnTo>
                  <a:lnTo>
                    <a:pt x="1644" y="50"/>
                  </a:lnTo>
                  <a:lnTo>
                    <a:pt x="1637" y="44"/>
                  </a:lnTo>
                  <a:lnTo>
                    <a:pt x="1629" y="38"/>
                  </a:lnTo>
                  <a:lnTo>
                    <a:pt x="1620" y="33"/>
                  </a:lnTo>
                  <a:lnTo>
                    <a:pt x="1613" y="28"/>
                  </a:lnTo>
                  <a:lnTo>
                    <a:pt x="1604" y="23"/>
                  </a:lnTo>
                  <a:lnTo>
                    <a:pt x="1594" y="20"/>
                  </a:lnTo>
                  <a:lnTo>
                    <a:pt x="1576" y="12"/>
                  </a:lnTo>
                  <a:lnTo>
                    <a:pt x="1566" y="10"/>
                  </a:lnTo>
                  <a:lnTo>
                    <a:pt x="1557" y="7"/>
                  </a:lnTo>
                  <a:lnTo>
                    <a:pt x="1546" y="5"/>
                  </a:lnTo>
                  <a:lnTo>
                    <a:pt x="1535" y="4"/>
                  </a:lnTo>
                  <a:lnTo>
                    <a:pt x="1524" y="3"/>
                  </a:lnTo>
                  <a:lnTo>
                    <a:pt x="1513" y="1"/>
                  </a:lnTo>
                  <a:lnTo>
                    <a:pt x="1491" y="0"/>
                  </a:lnTo>
                  <a:lnTo>
                    <a:pt x="1257" y="0"/>
                  </a:lnTo>
                  <a:lnTo>
                    <a:pt x="1257" y="700"/>
                  </a:lnTo>
                  <a:lnTo>
                    <a:pt x="1360" y="700"/>
                  </a:lnTo>
                  <a:lnTo>
                    <a:pt x="1360" y="390"/>
                  </a:lnTo>
                  <a:lnTo>
                    <a:pt x="1438" y="390"/>
                  </a:lnTo>
                  <a:lnTo>
                    <a:pt x="1444" y="391"/>
                  </a:lnTo>
                  <a:lnTo>
                    <a:pt x="1451" y="391"/>
                  </a:lnTo>
                  <a:lnTo>
                    <a:pt x="1457" y="394"/>
                  </a:lnTo>
                  <a:lnTo>
                    <a:pt x="1464" y="396"/>
                  </a:lnTo>
                  <a:lnTo>
                    <a:pt x="1470" y="399"/>
                  </a:lnTo>
                  <a:lnTo>
                    <a:pt x="1477" y="402"/>
                  </a:lnTo>
                  <a:lnTo>
                    <a:pt x="1482" y="407"/>
                  </a:lnTo>
                  <a:lnTo>
                    <a:pt x="1488" y="411"/>
                  </a:lnTo>
                  <a:lnTo>
                    <a:pt x="1494" y="416"/>
                  </a:lnTo>
                  <a:lnTo>
                    <a:pt x="1500" y="423"/>
                  </a:lnTo>
                  <a:lnTo>
                    <a:pt x="1506" y="429"/>
                  </a:lnTo>
                  <a:lnTo>
                    <a:pt x="1508" y="433"/>
                  </a:lnTo>
                  <a:lnTo>
                    <a:pt x="1511" y="436"/>
                  </a:lnTo>
                  <a:lnTo>
                    <a:pt x="1517" y="444"/>
                  </a:lnTo>
                  <a:lnTo>
                    <a:pt x="1522" y="452"/>
                  </a:lnTo>
                  <a:lnTo>
                    <a:pt x="1532" y="471"/>
                  </a:lnTo>
                  <a:lnTo>
                    <a:pt x="1568" y="546"/>
                  </a:lnTo>
                  <a:lnTo>
                    <a:pt x="1604" y="621"/>
                  </a:lnTo>
                  <a:lnTo>
                    <a:pt x="1611" y="630"/>
                  </a:lnTo>
                  <a:lnTo>
                    <a:pt x="1618" y="639"/>
                  </a:lnTo>
                  <a:lnTo>
                    <a:pt x="1626" y="648"/>
                  </a:lnTo>
                  <a:lnTo>
                    <a:pt x="1633" y="655"/>
                  </a:lnTo>
                  <a:lnTo>
                    <a:pt x="1641" y="663"/>
                  </a:lnTo>
                  <a:lnTo>
                    <a:pt x="1648" y="669"/>
                  </a:lnTo>
                  <a:lnTo>
                    <a:pt x="1657" y="675"/>
                  </a:lnTo>
                  <a:lnTo>
                    <a:pt x="1666" y="680"/>
                  </a:lnTo>
                  <a:lnTo>
                    <a:pt x="1674" y="685"/>
                  </a:lnTo>
                  <a:lnTo>
                    <a:pt x="1683" y="690"/>
                  </a:lnTo>
                  <a:lnTo>
                    <a:pt x="1693" y="693"/>
                  </a:lnTo>
                  <a:lnTo>
                    <a:pt x="1701" y="695"/>
                  </a:lnTo>
                  <a:lnTo>
                    <a:pt x="1711" y="697"/>
                  </a:lnTo>
                  <a:lnTo>
                    <a:pt x="1722" y="699"/>
                  </a:lnTo>
                  <a:lnTo>
                    <a:pt x="1732" y="700"/>
                  </a:lnTo>
                  <a:lnTo>
                    <a:pt x="1742" y="700"/>
                  </a:lnTo>
                  <a:lnTo>
                    <a:pt x="1763" y="700"/>
                  </a:lnTo>
                  <a:close/>
                  <a:moveTo>
                    <a:pt x="1599" y="183"/>
                  </a:moveTo>
                  <a:lnTo>
                    <a:pt x="1598" y="194"/>
                  </a:lnTo>
                  <a:lnTo>
                    <a:pt x="1597" y="206"/>
                  </a:lnTo>
                  <a:lnTo>
                    <a:pt x="1594" y="211"/>
                  </a:lnTo>
                  <a:lnTo>
                    <a:pt x="1593" y="216"/>
                  </a:lnTo>
                  <a:lnTo>
                    <a:pt x="1589" y="227"/>
                  </a:lnTo>
                  <a:lnTo>
                    <a:pt x="1584" y="237"/>
                  </a:lnTo>
                  <a:lnTo>
                    <a:pt x="1577" y="248"/>
                  </a:lnTo>
                  <a:lnTo>
                    <a:pt x="1570" y="256"/>
                  </a:lnTo>
                  <a:lnTo>
                    <a:pt x="1565" y="262"/>
                  </a:lnTo>
                  <a:lnTo>
                    <a:pt x="1561" y="266"/>
                  </a:lnTo>
                  <a:lnTo>
                    <a:pt x="1552" y="275"/>
                  </a:lnTo>
                  <a:lnTo>
                    <a:pt x="1542" y="281"/>
                  </a:lnTo>
                  <a:lnTo>
                    <a:pt x="1532" y="288"/>
                  </a:lnTo>
                  <a:lnTo>
                    <a:pt x="1521" y="293"/>
                  </a:lnTo>
                  <a:lnTo>
                    <a:pt x="1515" y="295"/>
                  </a:lnTo>
                  <a:lnTo>
                    <a:pt x="1510" y="298"/>
                  </a:lnTo>
                  <a:lnTo>
                    <a:pt x="1505" y="299"/>
                  </a:lnTo>
                  <a:lnTo>
                    <a:pt x="1498" y="300"/>
                  </a:lnTo>
                  <a:lnTo>
                    <a:pt x="1486" y="302"/>
                  </a:lnTo>
                  <a:lnTo>
                    <a:pt x="1473" y="302"/>
                  </a:lnTo>
                  <a:lnTo>
                    <a:pt x="1360" y="302"/>
                  </a:lnTo>
                  <a:lnTo>
                    <a:pt x="1360" y="88"/>
                  </a:lnTo>
                  <a:lnTo>
                    <a:pt x="1473" y="88"/>
                  </a:lnTo>
                  <a:lnTo>
                    <a:pt x="1486" y="88"/>
                  </a:lnTo>
                  <a:lnTo>
                    <a:pt x="1497" y="89"/>
                  </a:lnTo>
                  <a:lnTo>
                    <a:pt x="1509" y="91"/>
                  </a:lnTo>
                  <a:lnTo>
                    <a:pt x="1520" y="94"/>
                  </a:lnTo>
                  <a:lnTo>
                    <a:pt x="1531" y="98"/>
                  </a:lnTo>
                  <a:lnTo>
                    <a:pt x="1540" y="102"/>
                  </a:lnTo>
                  <a:lnTo>
                    <a:pt x="1550" y="106"/>
                  </a:lnTo>
                  <a:lnTo>
                    <a:pt x="1559" y="112"/>
                  </a:lnTo>
                  <a:lnTo>
                    <a:pt x="1568" y="119"/>
                  </a:lnTo>
                  <a:lnTo>
                    <a:pt x="1573" y="122"/>
                  </a:lnTo>
                  <a:lnTo>
                    <a:pt x="1576" y="127"/>
                  </a:lnTo>
                  <a:lnTo>
                    <a:pt x="1582" y="134"/>
                  </a:lnTo>
                  <a:lnTo>
                    <a:pt x="1586" y="139"/>
                  </a:lnTo>
                  <a:lnTo>
                    <a:pt x="1589" y="143"/>
                  </a:lnTo>
                  <a:lnTo>
                    <a:pt x="1593" y="152"/>
                  </a:lnTo>
                  <a:lnTo>
                    <a:pt x="1594" y="157"/>
                  </a:lnTo>
                  <a:lnTo>
                    <a:pt x="1595" y="161"/>
                  </a:lnTo>
                  <a:lnTo>
                    <a:pt x="1598" y="172"/>
                  </a:lnTo>
                  <a:lnTo>
                    <a:pt x="1599" y="178"/>
                  </a:lnTo>
                  <a:lnTo>
                    <a:pt x="1599" y="183"/>
                  </a:lnTo>
                  <a:close/>
                  <a:moveTo>
                    <a:pt x="2466" y="0"/>
                  </a:moveTo>
                  <a:lnTo>
                    <a:pt x="2355" y="0"/>
                  </a:lnTo>
                  <a:lnTo>
                    <a:pt x="2141" y="596"/>
                  </a:lnTo>
                  <a:lnTo>
                    <a:pt x="1926" y="0"/>
                  </a:lnTo>
                  <a:lnTo>
                    <a:pt x="1814" y="0"/>
                  </a:lnTo>
                  <a:lnTo>
                    <a:pt x="2072" y="700"/>
                  </a:lnTo>
                  <a:lnTo>
                    <a:pt x="2209" y="700"/>
                  </a:lnTo>
                  <a:lnTo>
                    <a:pt x="2466" y="0"/>
                  </a:lnTo>
                  <a:close/>
                  <a:moveTo>
                    <a:pt x="3002" y="88"/>
                  </a:moveTo>
                  <a:lnTo>
                    <a:pt x="3002" y="0"/>
                  </a:lnTo>
                  <a:lnTo>
                    <a:pt x="2607" y="0"/>
                  </a:lnTo>
                  <a:lnTo>
                    <a:pt x="2607" y="700"/>
                  </a:lnTo>
                  <a:lnTo>
                    <a:pt x="3000" y="700"/>
                  </a:lnTo>
                  <a:lnTo>
                    <a:pt x="3000" y="611"/>
                  </a:lnTo>
                  <a:lnTo>
                    <a:pt x="2709" y="611"/>
                  </a:lnTo>
                  <a:lnTo>
                    <a:pt x="2709" y="381"/>
                  </a:lnTo>
                  <a:lnTo>
                    <a:pt x="2976" y="381"/>
                  </a:lnTo>
                  <a:lnTo>
                    <a:pt x="2976" y="291"/>
                  </a:lnTo>
                  <a:lnTo>
                    <a:pt x="2709" y="291"/>
                  </a:lnTo>
                  <a:lnTo>
                    <a:pt x="2709" y="88"/>
                  </a:lnTo>
                  <a:lnTo>
                    <a:pt x="3002" y="88"/>
                  </a:lnTo>
                  <a:close/>
                  <a:moveTo>
                    <a:pt x="3752" y="0"/>
                  </a:moveTo>
                  <a:lnTo>
                    <a:pt x="3635" y="0"/>
                  </a:lnTo>
                  <a:lnTo>
                    <a:pt x="3425" y="315"/>
                  </a:lnTo>
                  <a:lnTo>
                    <a:pt x="3216" y="0"/>
                  </a:lnTo>
                  <a:lnTo>
                    <a:pt x="3098" y="0"/>
                  </a:lnTo>
                  <a:lnTo>
                    <a:pt x="3374" y="412"/>
                  </a:lnTo>
                  <a:lnTo>
                    <a:pt x="3374" y="700"/>
                  </a:lnTo>
                  <a:lnTo>
                    <a:pt x="3476" y="700"/>
                  </a:lnTo>
                  <a:lnTo>
                    <a:pt x="3476" y="412"/>
                  </a:lnTo>
                  <a:lnTo>
                    <a:pt x="3752" y="0"/>
                  </a:lnTo>
                  <a:close/>
                  <a:moveTo>
                    <a:pt x="4443" y="354"/>
                  </a:moveTo>
                  <a:lnTo>
                    <a:pt x="4443" y="335"/>
                  </a:lnTo>
                  <a:lnTo>
                    <a:pt x="4442" y="318"/>
                  </a:lnTo>
                  <a:lnTo>
                    <a:pt x="4439" y="300"/>
                  </a:lnTo>
                  <a:lnTo>
                    <a:pt x="4437" y="283"/>
                  </a:lnTo>
                  <a:lnTo>
                    <a:pt x="4434" y="266"/>
                  </a:lnTo>
                  <a:lnTo>
                    <a:pt x="4430" y="250"/>
                  </a:lnTo>
                  <a:lnTo>
                    <a:pt x="4425" y="234"/>
                  </a:lnTo>
                  <a:lnTo>
                    <a:pt x="4420" y="219"/>
                  </a:lnTo>
                  <a:lnTo>
                    <a:pt x="4413" y="204"/>
                  </a:lnTo>
                  <a:lnTo>
                    <a:pt x="4407" y="188"/>
                  </a:lnTo>
                  <a:lnTo>
                    <a:pt x="4399" y="173"/>
                  </a:lnTo>
                  <a:lnTo>
                    <a:pt x="4392" y="159"/>
                  </a:lnTo>
                  <a:lnTo>
                    <a:pt x="4382" y="145"/>
                  </a:lnTo>
                  <a:lnTo>
                    <a:pt x="4378" y="139"/>
                  </a:lnTo>
                  <a:lnTo>
                    <a:pt x="4372" y="132"/>
                  </a:lnTo>
                  <a:lnTo>
                    <a:pt x="4363" y="119"/>
                  </a:lnTo>
                  <a:lnTo>
                    <a:pt x="4351" y="106"/>
                  </a:lnTo>
                  <a:lnTo>
                    <a:pt x="4339" y="93"/>
                  </a:lnTo>
                  <a:lnTo>
                    <a:pt x="4327" y="81"/>
                  </a:lnTo>
                  <a:lnTo>
                    <a:pt x="4314" y="71"/>
                  </a:lnTo>
                  <a:lnTo>
                    <a:pt x="4300" y="60"/>
                  </a:lnTo>
                  <a:lnTo>
                    <a:pt x="4286" y="50"/>
                  </a:lnTo>
                  <a:lnTo>
                    <a:pt x="4272" y="41"/>
                  </a:lnTo>
                  <a:lnTo>
                    <a:pt x="4258" y="34"/>
                  </a:lnTo>
                  <a:lnTo>
                    <a:pt x="4243" y="26"/>
                  </a:lnTo>
                  <a:lnTo>
                    <a:pt x="4226" y="21"/>
                  </a:lnTo>
                  <a:lnTo>
                    <a:pt x="4211" y="16"/>
                  </a:lnTo>
                  <a:lnTo>
                    <a:pt x="4195" y="11"/>
                  </a:lnTo>
                  <a:lnTo>
                    <a:pt x="4178" y="7"/>
                  </a:lnTo>
                  <a:lnTo>
                    <a:pt x="4161" y="4"/>
                  </a:lnTo>
                  <a:lnTo>
                    <a:pt x="4143" y="3"/>
                  </a:lnTo>
                  <a:lnTo>
                    <a:pt x="4125" y="0"/>
                  </a:lnTo>
                  <a:lnTo>
                    <a:pt x="4106" y="0"/>
                  </a:lnTo>
                  <a:lnTo>
                    <a:pt x="3859" y="0"/>
                  </a:lnTo>
                  <a:lnTo>
                    <a:pt x="3859" y="700"/>
                  </a:lnTo>
                  <a:lnTo>
                    <a:pt x="4106" y="700"/>
                  </a:lnTo>
                  <a:lnTo>
                    <a:pt x="4125" y="700"/>
                  </a:lnTo>
                  <a:lnTo>
                    <a:pt x="4143" y="699"/>
                  </a:lnTo>
                  <a:lnTo>
                    <a:pt x="4161" y="697"/>
                  </a:lnTo>
                  <a:lnTo>
                    <a:pt x="4178" y="694"/>
                  </a:lnTo>
                  <a:lnTo>
                    <a:pt x="4195" y="691"/>
                  </a:lnTo>
                  <a:lnTo>
                    <a:pt x="4211" y="686"/>
                  </a:lnTo>
                  <a:lnTo>
                    <a:pt x="4226" y="681"/>
                  </a:lnTo>
                  <a:lnTo>
                    <a:pt x="4243" y="675"/>
                  </a:lnTo>
                  <a:lnTo>
                    <a:pt x="4258" y="668"/>
                  </a:lnTo>
                  <a:lnTo>
                    <a:pt x="4272" y="661"/>
                  </a:lnTo>
                  <a:lnTo>
                    <a:pt x="4286" y="652"/>
                  </a:lnTo>
                  <a:lnTo>
                    <a:pt x="4300" y="643"/>
                  </a:lnTo>
                  <a:lnTo>
                    <a:pt x="4314" y="632"/>
                  </a:lnTo>
                  <a:lnTo>
                    <a:pt x="4327" y="622"/>
                  </a:lnTo>
                  <a:lnTo>
                    <a:pt x="4339" y="611"/>
                  </a:lnTo>
                  <a:lnTo>
                    <a:pt x="4351" y="598"/>
                  </a:lnTo>
                  <a:lnTo>
                    <a:pt x="4363" y="586"/>
                  </a:lnTo>
                  <a:lnTo>
                    <a:pt x="4372" y="573"/>
                  </a:lnTo>
                  <a:lnTo>
                    <a:pt x="4382" y="559"/>
                  </a:lnTo>
                  <a:lnTo>
                    <a:pt x="4392" y="546"/>
                  </a:lnTo>
                  <a:lnTo>
                    <a:pt x="4395" y="538"/>
                  </a:lnTo>
                  <a:lnTo>
                    <a:pt x="4399" y="532"/>
                  </a:lnTo>
                  <a:lnTo>
                    <a:pt x="4407" y="518"/>
                  </a:lnTo>
                  <a:lnTo>
                    <a:pt x="4413" y="503"/>
                  </a:lnTo>
                  <a:lnTo>
                    <a:pt x="4420" y="488"/>
                  </a:lnTo>
                  <a:lnTo>
                    <a:pt x="4425" y="473"/>
                  </a:lnTo>
                  <a:lnTo>
                    <a:pt x="4430" y="456"/>
                  </a:lnTo>
                  <a:lnTo>
                    <a:pt x="4434" y="440"/>
                  </a:lnTo>
                  <a:lnTo>
                    <a:pt x="4437" y="424"/>
                  </a:lnTo>
                  <a:lnTo>
                    <a:pt x="4439" y="407"/>
                  </a:lnTo>
                  <a:lnTo>
                    <a:pt x="4442" y="389"/>
                  </a:lnTo>
                  <a:lnTo>
                    <a:pt x="4443" y="372"/>
                  </a:lnTo>
                  <a:lnTo>
                    <a:pt x="4443" y="354"/>
                  </a:lnTo>
                  <a:close/>
                  <a:moveTo>
                    <a:pt x="4341" y="354"/>
                  </a:moveTo>
                  <a:lnTo>
                    <a:pt x="4341" y="367"/>
                  </a:lnTo>
                  <a:lnTo>
                    <a:pt x="4340" y="380"/>
                  </a:lnTo>
                  <a:lnTo>
                    <a:pt x="4339" y="393"/>
                  </a:lnTo>
                  <a:lnTo>
                    <a:pt x="4337" y="404"/>
                  </a:lnTo>
                  <a:lnTo>
                    <a:pt x="4335" y="417"/>
                  </a:lnTo>
                  <a:lnTo>
                    <a:pt x="4332" y="429"/>
                  </a:lnTo>
                  <a:lnTo>
                    <a:pt x="4328" y="441"/>
                  </a:lnTo>
                  <a:lnTo>
                    <a:pt x="4325" y="452"/>
                  </a:lnTo>
                  <a:lnTo>
                    <a:pt x="4320" y="464"/>
                  </a:lnTo>
                  <a:lnTo>
                    <a:pt x="4316" y="475"/>
                  </a:lnTo>
                  <a:lnTo>
                    <a:pt x="4311" y="485"/>
                  </a:lnTo>
                  <a:lnTo>
                    <a:pt x="4304" y="495"/>
                  </a:lnTo>
                  <a:lnTo>
                    <a:pt x="4298" y="506"/>
                  </a:lnTo>
                  <a:lnTo>
                    <a:pt x="4291" y="516"/>
                  </a:lnTo>
                  <a:lnTo>
                    <a:pt x="4285" y="525"/>
                  </a:lnTo>
                  <a:lnTo>
                    <a:pt x="4276" y="534"/>
                  </a:lnTo>
                  <a:lnTo>
                    <a:pt x="4269" y="544"/>
                  </a:lnTo>
                  <a:lnTo>
                    <a:pt x="4260" y="552"/>
                  </a:lnTo>
                  <a:lnTo>
                    <a:pt x="4250" y="561"/>
                  </a:lnTo>
                  <a:lnTo>
                    <a:pt x="4242" y="569"/>
                  </a:lnTo>
                  <a:lnTo>
                    <a:pt x="4232" y="575"/>
                  </a:lnTo>
                  <a:lnTo>
                    <a:pt x="4222" y="582"/>
                  </a:lnTo>
                  <a:lnTo>
                    <a:pt x="4211" y="587"/>
                  </a:lnTo>
                  <a:lnTo>
                    <a:pt x="4202" y="592"/>
                  </a:lnTo>
                  <a:lnTo>
                    <a:pt x="4191" y="597"/>
                  </a:lnTo>
                  <a:lnTo>
                    <a:pt x="4179" y="600"/>
                  </a:lnTo>
                  <a:lnTo>
                    <a:pt x="4168" y="603"/>
                  </a:lnTo>
                  <a:lnTo>
                    <a:pt x="4156" y="606"/>
                  </a:lnTo>
                  <a:lnTo>
                    <a:pt x="4144" y="609"/>
                  </a:lnTo>
                  <a:lnTo>
                    <a:pt x="4132" y="610"/>
                  </a:lnTo>
                  <a:lnTo>
                    <a:pt x="4119" y="611"/>
                  </a:lnTo>
                  <a:lnTo>
                    <a:pt x="4106" y="611"/>
                  </a:lnTo>
                  <a:lnTo>
                    <a:pt x="3963" y="611"/>
                  </a:lnTo>
                  <a:lnTo>
                    <a:pt x="3963" y="90"/>
                  </a:lnTo>
                  <a:lnTo>
                    <a:pt x="4106" y="90"/>
                  </a:lnTo>
                  <a:lnTo>
                    <a:pt x="4119" y="90"/>
                  </a:lnTo>
                  <a:lnTo>
                    <a:pt x="4132" y="91"/>
                  </a:lnTo>
                  <a:lnTo>
                    <a:pt x="4144" y="92"/>
                  </a:lnTo>
                  <a:lnTo>
                    <a:pt x="4156" y="94"/>
                  </a:lnTo>
                  <a:lnTo>
                    <a:pt x="4168" y="98"/>
                  </a:lnTo>
                  <a:lnTo>
                    <a:pt x="4179" y="101"/>
                  </a:lnTo>
                  <a:lnTo>
                    <a:pt x="4191" y="105"/>
                  </a:lnTo>
                  <a:lnTo>
                    <a:pt x="4202" y="110"/>
                  </a:lnTo>
                  <a:lnTo>
                    <a:pt x="4211" y="115"/>
                  </a:lnTo>
                  <a:lnTo>
                    <a:pt x="4222" y="121"/>
                  </a:lnTo>
                  <a:lnTo>
                    <a:pt x="4232" y="128"/>
                  </a:lnTo>
                  <a:lnTo>
                    <a:pt x="4236" y="131"/>
                  </a:lnTo>
                  <a:lnTo>
                    <a:pt x="4242" y="135"/>
                  </a:lnTo>
                  <a:lnTo>
                    <a:pt x="4250" y="143"/>
                  </a:lnTo>
                  <a:lnTo>
                    <a:pt x="4260" y="152"/>
                  </a:lnTo>
                  <a:lnTo>
                    <a:pt x="4269" y="160"/>
                  </a:lnTo>
                  <a:lnTo>
                    <a:pt x="4276" y="170"/>
                  </a:lnTo>
                  <a:lnTo>
                    <a:pt x="4285" y="180"/>
                  </a:lnTo>
                  <a:lnTo>
                    <a:pt x="4291" y="189"/>
                  </a:lnTo>
                  <a:lnTo>
                    <a:pt x="4298" y="200"/>
                  </a:lnTo>
                  <a:lnTo>
                    <a:pt x="4304" y="210"/>
                  </a:lnTo>
                  <a:lnTo>
                    <a:pt x="4311" y="221"/>
                  </a:lnTo>
                  <a:lnTo>
                    <a:pt x="4316" y="232"/>
                  </a:lnTo>
                  <a:lnTo>
                    <a:pt x="4320" y="242"/>
                  </a:lnTo>
                  <a:lnTo>
                    <a:pt x="4325" y="254"/>
                  </a:lnTo>
                  <a:lnTo>
                    <a:pt x="4328" y="265"/>
                  </a:lnTo>
                  <a:lnTo>
                    <a:pt x="4332" y="277"/>
                  </a:lnTo>
                  <a:lnTo>
                    <a:pt x="4335" y="290"/>
                  </a:lnTo>
                  <a:lnTo>
                    <a:pt x="4337" y="302"/>
                  </a:lnTo>
                  <a:lnTo>
                    <a:pt x="4339" y="315"/>
                  </a:lnTo>
                  <a:lnTo>
                    <a:pt x="4340" y="327"/>
                  </a:lnTo>
                  <a:lnTo>
                    <a:pt x="4341" y="341"/>
                  </a:lnTo>
                  <a:lnTo>
                    <a:pt x="4341" y="354"/>
                  </a:lnTo>
                  <a:close/>
                  <a:moveTo>
                    <a:pt x="4995" y="88"/>
                  </a:moveTo>
                  <a:lnTo>
                    <a:pt x="4995" y="0"/>
                  </a:lnTo>
                  <a:lnTo>
                    <a:pt x="4600" y="0"/>
                  </a:lnTo>
                  <a:lnTo>
                    <a:pt x="4600" y="700"/>
                  </a:lnTo>
                  <a:lnTo>
                    <a:pt x="4993" y="700"/>
                  </a:lnTo>
                  <a:lnTo>
                    <a:pt x="4993" y="611"/>
                  </a:lnTo>
                  <a:lnTo>
                    <a:pt x="4702" y="611"/>
                  </a:lnTo>
                  <a:lnTo>
                    <a:pt x="4702" y="381"/>
                  </a:lnTo>
                  <a:lnTo>
                    <a:pt x="4969" y="381"/>
                  </a:lnTo>
                  <a:lnTo>
                    <a:pt x="4969" y="291"/>
                  </a:lnTo>
                  <a:lnTo>
                    <a:pt x="4702" y="291"/>
                  </a:lnTo>
                  <a:lnTo>
                    <a:pt x="4702" y="88"/>
                  </a:lnTo>
                  <a:lnTo>
                    <a:pt x="4995" y="88"/>
                  </a:lnTo>
                  <a:close/>
                  <a:moveTo>
                    <a:pt x="5735" y="700"/>
                  </a:moveTo>
                  <a:lnTo>
                    <a:pt x="5735" y="0"/>
                  </a:lnTo>
                  <a:lnTo>
                    <a:pt x="5633" y="0"/>
                  </a:lnTo>
                  <a:lnTo>
                    <a:pt x="5633" y="561"/>
                  </a:lnTo>
                  <a:lnTo>
                    <a:pt x="5628" y="561"/>
                  </a:lnTo>
                  <a:lnTo>
                    <a:pt x="5324" y="0"/>
                  </a:lnTo>
                  <a:lnTo>
                    <a:pt x="5191" y="0"/>
                  </a:lnTo>
                  <a:lnTo>
                    <a:pt x="5191" y="700"/>
                  </a:lnTo>
                  <a:lnTo>
                    <a:pt x="5293" y="700"/>
                  </a:lnTo>
                  <a:lnTo>
                    <a:pt x="5293" y="139"/>
                  </a:lnTo>
                  <a:lnTo>
                    <a:pt x="5297" y="139"/>
                  </a:lnTo>
                  <a:lnTo>
                    <a:pt x="5602" y="700"/>
                  </a:lnTo>
                  <a:lnTo>
                    <a:pt x="5735" y="700"/>
                  </a:lnTo>
                  <a:close/>
                  <a:moveTo>
                    <a:pt x="6451" y="507"/>
                  </a:moveTo>
                  <a:lnTo>
                    <a:pt x="6451" y="0"/>
                  </a:lnTo>
                  <a:lnTo>
                    <a:pt x="6348" y="0"/>
                  </a:lnTo>
                  <a:lnTo>
                    <a:pt x="6348" y="507"/>
                  </a:lnTo>
                  <a:lnTo>
                    <a:pt x="6348" y="520"/>
                  </a:lnTo>
                  <a:lnTo>
                    <a:pt x="6346" y="533"/>
                  </a:lnTo>
                  <a:lnTo>
                    <a:pt x="6345" y="538"/>
                  </a:lnTo>
                  <a:lnTo>
                    <a:pt x="6344" y="544"/>
                  </a:lnTo>
                  <a:lnTo>
                    <a:pt x="6343" y="549"/>
                  </a:lnTo>
                  <a:lnTo>
                    <a:pt x="6341" y="555"/>
                  </a:lnTo>
                  <a:lnTo>
                    <a:pt x="6336" y="565"/>
                  </a:lnTo>
                  <a:lnTo>
                    <a:pt x="6331" y="575"/>
                  </a:lnTo>
                  <a:lnTo>
                    <a:pt x="6326" y="584"/>
                  </a:lnTo>
                  <a:lnTo>
                    <a:pt x="6318" y="591"/>
                  </a:lnTo>
                  <a:lnTo>
                    <a:pt x="6310" y="599"/>
                  </a:lnTo>
                  <a:lnTo>
                    <a:pt x="6302" y="605"/>
                  </a:lnTo>
                  <a:lnTo>
                    <a:pt x="6298" y="608"/>
                  </a:lnTo>
                  <a:lnTo>
                    <a:pt x="6293" y="611"/>
                  </a:lnTo>
                  <a:lnTo>
                    <a:pt x="6283" y="615"/>
                  </a:lnTo>
                  <a:lnTo>
                    <a:pt x="6273" y="618"/>
                  </a:lnTo>
                  <a:lnTo>
                    <a:pt x="6261" y="621"/>
                  </a:lnTo>
                  <a:lnTo>
                    <a:pt x="6249" y="623"/>
                  </a:lnTo>
                  <a:lnTo>
                    <a:pt x="6236" y="624"/>
                  </a:lnTo>
                  <a:lnTo>
                    <a:pt x="6214" y="624"/>
                  </a:lnTo>
                  <a:lnTo>
                    <a:pt x="6205" y="624"/>
                  </a:lnTo>
                  <a:lnTo>
                    <a:pt x="6196" y="623"/>
                  </a:lnTo>
                  <a:lnTo>
                    <a:pt x="6187" y="621"/>
                  </a:lnTo>
                  <a:lnTo>
                    <a:pt x="6181" y="618"/>
                  </a:lnTo>
                  <a:lnTo>
                    <a:pt x="6174" y="616"/>
                  </a:lnTo>
                  <a:lnTo>
                    <a:pt x="6168" y="613"/>
                  </a:lnTo>
                  <a:lnTo>
                    <a:pt x="6168" y="694"/>
                  </a:lnTo>
                  <a:lnTo>
                    <a:pt x="6176" y="699"/>
                  </a:lnTo>
                  <a:lnTo>
                    <a:pt x="6185" y="703"/>
                  </a:lnTo>
                  <a:lnTo>
                    <a:pt x="6196" y="706"/>
                  </a:lnTo>
                  <a:lnTo>
                    <a:pt x="6207" y="709"/>
                  </a:lnTo>
                  <a:lnTo>
                    <a:pt x="6220" y="711"/>
                  </a:lnTo>
                  <a:lnTo>
                    <a:pt x="6233" y="712"/>
                  </a:lnTo>
                  <a:lnTo>
                    <a:pt x="6247" y="713"/>
                  </a:lnTo>
                  <a:lnTo>
                    <a:pt x="6262" y="713"/>
                  </a:lnTo>
                  <a:lnTo>
                    <a:pt x="6273" y="713"/>
                  </a:lnTo>
                  <a:lnTo>
                    <a:pt x="6283" y="712"/>
                  </a:lnTo>
                  <a:lnTo>
                    <a:pt x="6293" y="711"/>
                  </a:lnTo>
                  <a:lnTo>
                    <a:pt x="6303" y="709"/>
                  </a:lnTo>
                  <a:lnTo>
                    <a:pt x="6322" y="705"/>
                  </a:lnTo>
                  <a:lnTo>
                    <a:pt x="6332" y="702"/>
                  </a:lnTo>
                  <a:lnTo>
                    <a:pt x="6341" y="698"/>
                  </a:lnTo>
                  <a:lnTo>
                    <a:pt x="6349" y="694"/>
                  </a:lnTo>
                  <a:lnTo>
                    <a:pt x="6357" y="690"/>
                  </a:lnTo>
                  <a:lnTo>
                    <a:pt x="6366" y="685"/>
                  </a:lnTo>
                  <a:lnTo>
                    <a:pt x="6373" y="680"/>
                  </a:lnTo>
                  <a:lnTo>
                    <a:pt x="6381" y="675"/>
                  </a:lnTo>
                  <a:lnTo>
                    <a:pt x="6388" y="668"/>
                  </a:lnTo>
                  <a:lnTo>
                    <a:pt x="6395" y="662"/>
                  </a:lnTo>
                  <a:lnTo>
                    <a:pt x="6401" y="654"/>
                  </a:lnTo>
                  <a:lnTo>
                    <a:pt x="6408" y="648"/>
                  </a:lnTo>
                  <a:lnTo>
                    <a:pt x="6413" y="640"/>
                  </a:lnTo>
                  <a:lnTo>
                    <a:pt x="6419" y="632"/>
                  </a:lnTo>
                  <a:lnTo>
                    <a:pt x="6424" y="624"/>
                  </a:lnTo>
                  <a:lnTo>
                    <a:pt x="6428" y="616"/>
                  </a:lnTo>
                  <a:lnTo>
                    <a:pt x="6432" y="608"/>
                  </a:lnTo>
                  <a:lnTo>
                    <a:pt x="6439" y="589"/>
                  </a:lnTo>
                  <a:lnTo>
                    <a:pt x="6441" y="581"/>
                  </a:lnTo>
                  <a:lnTo>
                    <a:pt x="6445" y="571"/>
                  </a:lnTo>
                  <a:lnTo>
                    <a:pt x="6447" y="561"/>
                  </a:lnTo>
                  <a:lnTo>
                    <a:pt x="6448" y="550"/>
                  </a:lnTo>
                  <a:lnTo>
                    <a:pt x="6449" y="541"/>
                  </a:lnTo>
                  <a:lnTo>
                    <a:pt x="6450" y="530"/>
                  </a:lnTo>
                  <a:lnTo>
                    <a:pt x="6451" y="519"/>
                  </a:lnTo>
                  <a:lnTo>
                    <a:pt x="6451" y="507"/>
                  </a:lnTo>
                  <a:close/>
                  <a:moveTo>
                    <a:pt x="7274" y="700"/>
                  </a:moveTo>
                  <a:lnTo>
                    <a:pt x="6968" y="0"/>
                  </a:lnTo>
                  <a:lnTo>
                    <a:pt x="6870" y="0"/>
                  </a:lnTo>
                  <a:lnTo>
                    <a:pt x="6565" y="700"/>
                  </a:lnTo>
                  <a:lnTo>
                    <a:pt x="6675" y="700"/>
                  </a:lnTo>
                  <a:lnTo>
                    <a:pt x="6747" y="521"/>
                  </a:lnTo>
                  <a:lnTo>
                    <a:pt x="7091" y="521"/>
                  </a:lnTo>
                  <a:lnTo>
                    <a:pt x="7163" y="700"/>
                  </a:lnTo>
                  <a:lnTo>
                    <a:pt x="7274" y="700"/>
                  </a:lnTo>
                  <a:close/>
                  <a:moveTo>
                    <a:pt x="7058" y="441"/>
                  </a:moveTo>
                  <a:lnTo>
                    <a:pt x="6781" y="441"/>
                  </a:lnTo>
                  <a:lnTo>
                    <a:pt x="6919" y="97"/>
                  </a:lnTo>
                  <a:lnTo>
                    <a:pt x="7058" y="441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63" r:id="rId1"/>
    <p:sldLayoutId id="2147484764" r:id="rId2"/>
    <p:sldLayoutId id="2147484765" r:id="rId3"/>
    <p:sldLayoutId id="2147484766" r:id="rId4"/>
    <p:sldLayoutId id="2147484767" r:id="rId5"/>
    <p:sldLayoutId id="2147484768" r:id="rId6"/>
    <p:sldLayoutId id="2147484769" r:id="rId7"/>
    <p:sldLayoutId id="2147484770" r:id="rId8"/>
    <p:sldLayoutId id="2147484771" r:id="rId9"/>
    <p:sldLayoutId id="2147484772" r:id="rId10"/>
    <p:sldLayoutId id="2147484773" r:id="rId11"/>
    <p:sldLayoutId id="2147484774" r:id="rId12"/>
  </p:sldLayoutIdLst>
  <p:hf hdr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9pPr>
    </p:titleStyle>
    <p:bodyStyle>
      <a:lvl1pPr marL="357188" indent="-357188" algn="l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chemeClr val="accent1"/>
        </a:buClr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809625" indent="-273050" algn="l" rtl="0" eaLnBrk="0" fontAlgn="base" hangingPunct="0">
        <a:lnSpc>
          <a:spcPct val="95000"/>
        </a:lnSpc>
        <a:spcBef>
          <a:spcPct val="25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254125" indent="-265113" algn="l" rtl="0" eaLnBrk="0" fontAlgn="base" hangingPunct="0">
        <a:lnSpc>
          <a:spcPct val="95000"/>
        </a:lnSpc>
        <a:spcBef>
          <a:spcPct val="25000"/>
        </a:spcBef>
        <a:spcAft>
          <a:spcPct val="0"/>
        </a:spcAft>
        <a:buClr>
          <a:schemeClr val="accent1"/>
        </a:buClr>
        <a:buChar char="•"/>
        <a:defRPr>
          <a:solidFill>
            <a:schemeClr val="tx1"/>
          </a:solidFill>
          <a:latin typeface="+mn-lt"/>
        </a:defRPr>
      </a:lvl3pPr>
      <a:lvl4pPr marL="1706563" indent="-273050" algn="l" rtl="0" eaLnBrk="0" fontAlgn="base" hangingPunct="0">
        <a:lnSpc>
          <a:spcPct val="95000"/>
        </a:lnSpc>
        <a:spcBef>
          <a:spcPct val="2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151063" indent="-265113" algn="l" rtl="0" eaLnBrk="0" fontAlgn="base" hangingPunct="0">
        <a:lnSpc>
          <a:spcPct val="95000"/>
        </a:lnSpc>
        <a:spcBef>
          <a:spcPct val="25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608263" indent="-265113" algn="l" rtl="0" fontAlgn="base">
        <a:lnSpc>
          <a:spcPct val="95000"/>
        </a:lnSpc>
        <a:spcBef>
          <a:spcPct val="25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3065463" indent="-265113" algn="l" rtl="0" fontAlgn="base">
        <a:lnSpc>
          <a:spcPct val="95000"/>
        </a:lnSpc>
        <a:spcBef>
          <a:spcPct val="25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522663" indent="-265113" algn="l" rtl="0" fontAlgn="base">
        <a:lnSpc>
          <a:spcPct val="95000"/>
        </a:lnSpc>
        <a:spcBef>
          <a:spcPct val="25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979863" indent="-265113" algn="l" rtl="0" fontAlgn="base">
        <a:lnSpc>
          <a:spcPct val="95000"/>
        </a:lnSpc>
        <a:spcBef>
          <a:spcPct val="25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alvira.fi/ymparistoterveys/terveydensuojelu/asumisterveys" TargetMode="Externa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4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F19DCBA-E02D-41A6-8D34-A2FD587E9E4B}" type="datetime1">
              <a:rPr lang="fi-FI" altLang="fi-FI" sz="1000" smtClean="0">
                <a:solidFill>
                  <a:srgbClr val="FFFFFF"/>
                </a:solidFill>
              </a:rPr>
              <a:t>19.10.2016</a:t>
            </a:fld>
            <a:endParaRPr lang="fi-FI" altLang="fi-FI" sz="1000">
              <a:solidFill>
                <a:srgbClr val="FFFFFF"/>
              </a:solidFill>
            </a:endParaRPr>
          </a:p>
        </p:txBody>
      </p:sp>
      <p:sp>
        <p:nvSpPr>
          <p:cNvPr id="16387" name="Rectangle 1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000" dirty="0" smtClean="0">
                <a:solidFill>
                  <a:srgbClr val="FFFFFF"/>
                </a:solidFill>
              </a:rPr>
              <a:t>Pikkuparlamentti 19102016</a:t>
            </a:r>
            <a:endParaRPr lang="fi-FI" altLang="fi-FI" sz="1000" dirty="0">
              <a:solidFill>
                <a:srgbClr val="FFFFFF"/>
              </a:solidFill>
            </a:endParaRPr>
          </a:p>
        </p:txBody>
      </p:sp>
      <p:sp>
        <p:nvSpPr>
          <p:cNvPr id="16388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C3A9D8DF-D0CE-40F6-AC16-8F9721336F67}" type="slidenum">
              <a:rPr lang="fi-FI" altLang="fi-FI" sz="1000" smtClean="0">
                <a:solidFill>
                  <a:srgbClr val="FFFFFF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fi-FI" altLang="fi-FI" sz="1000" smtClean="0">
              <a:solidFill>
                <a:srgbClr val="FFFFFF"/>
              </a:solidFill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" y="836613"/>
            <a:ext cx="9144000" cy="1333500"/>
          </a:xfrm>
        </p:spPr>
        <p:txBody>
          <a:bodyPr/>
          <a:lstStyle/>
          <a:p>
            <a:r>
              <a:rPr lang="fi-FI" sz="3000" dirty="0"/>
              <a:t>Sisäilmaongelmista aiheutuvien terveyshaittojen tunnistaminen sekä toimenpiteiden </a:t>
            </a:r>
            <a:br>
              <a:rPr lang="fi-FI" sz="3000" dirty="0"/>
            </a:br>
            <a:r>
              <a:rPr lang="fi-FI" sz="3000" dirty="0" smtClean="0"/>
              <a:t>kiireellisyyden </a:t>
            </a:r>
            <a:r>
              <a:rPr lang="fi-FI" sz="3000" dirty="0"/>
              <a:t>arvioiminen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fi-FI" altLang="fi-FI" sz="2400" dirty="0" smtClean="0"/>
              <a:t>Anne Hyvärinen, Yksikön päällikkö, Dosentti </a:t>
            </a:r>
          </a:p>
          <a:p>
            <a:pPr eaLnBrk="1" hangingPunct="1"/>
            <a:r>
              <a:rPr lang="fi-FI" altLang="fi-FI" sz="2400" dirty="0" smtClean="0"/>
              <a:t>Asuinympäristö ja terveys -yksikkö</a:t>
            </a:r>
          </a:p>
        </p:txBody>
      </p:sp>
      <p:pic>
        <p:nvPicPr>
          <p:cNvPr id="16391" name="Picture 4" descr="banneri_7b (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785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539750" y="115888"/>
            <a:ext cx="7467600" cy="782637"/>
          </a:xfrm>
        </p:spPr>
        <p:txBody>
          <a:bodyPr/>
          <a:lstStyle/>
          <a:p>
            <a:pPr algn="ctr"/>
            <a:r>
              <a:rPr lang="fi-FI" altLang="fi-FI" dirty="0" smtClean="0">
                <a:solidFill>
                  <a:srgbClr val="519B2F"/>
                </a:solidFill>
              </a:rPr>
              <a:t>Terveydentilan arviointi 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sz="quarter" idx="1"/>
          </p:nvPr>
        </p:nvSpPr>
        <p:spPr>
          <a:xfrm>
            <a:off x="401340" y="1268760"/>
            <a:ext cx="8712200" cy="5132388"/>
          </a:xfrm>
        </p:spPr>
        <p:txBody>
          <a:bodyPr/>
          <a:lstStyle/>
          <a:p>
            <a:r>
              <a:rPr lang="fi-FI" dirty="0" smtClean="0"/>
              <a:t>Sairastumisen </a:t>
            </a:r>
            <a:r>
              <a:rPr lang="fi-FI" dirty="0"/>
              <a:t>ja rakennuksen olosuhteen syy-yhteyden osoittaminen yksilötasolla hankalaa </a:t>
            </a:r>
          </a:p>
          <a:p>
            <a:pPr lvl="1"/>
            <a:r>
              <a:rPr lang="fi-FI" dirty="0" smtClean="0"/>
              <a:t>Ei </a:t>
            </a:r>
            <a:r>
              <a:rPr lang="fi-FI" dirty="0"/>
              <a:t>yhtä selvää ”</a:t>
            </a:r>
            <a:r>
              <a:rPr lang="fi-FI" dirty="0" smtClean="0"/>
              <a:t>hometalo/sisäilmasairautta</a:t>
            </a:r>
            <a:r>
              <a:rPr lang="fi-FI" dirty="0"/>
              <a:t>” </a:t>
            </a:r>
          </a:p>
          <a:p>
            <a:pPr lvl="1"/>
            <a:r>
              <a:rPr lang="fi-FI" dirty="0" smtClean="0"/>
              <a:t>Yksilökohtainen </a:t>
            </a:r>
            <a:r>
              <a:rPr lang="fi-FI" dirty="0"/>
              <a:t>herkkyys </a:t>
            </a:r>
          </a:p>
          <a:p>
            <a:pPr lvl="1"/>
            <a:r>
              <a:rPr lang="fi-FI" dirty="0" smtClean="0"/>
              <a:t>Ei spesifisiä diagnostisia </a:t>
            </a:r>
            <a:r>
              <a:rPr lang="fi-FI" dirty="0"/>
              <a:t>kriteerejä </a:t>
            </a:r>
          </a:p>
          <a:p>
            <a:pPr lvl="1"/>
            <a:r>
              <a:rPr lang="fi-FI" dirty="0" smtClean="0"/>
              <a:t>Tieto altistumisesta – yhteenveto ammattilaiselta!</a:t>
            </a:r>
            <a:endParaRPr lang="fi-FI" dirty="0"/>
          </a:p>
          <a:p>
            <a:r>
              <a:rPr lang="fi-FI" b="1" dirty="0" smtClean="0"/>
              <a:t>Sisäilmakyselyjä </a:t>
            </a:r>
            <a:r>
              <a:rPr lang="fi-FI" dirty="0"/>
              <a:t>voidaan käyttää toteutuneiden oireiden ja sairastuvuuden arvioinnissa </a:t>
            </a:r>
          </a:p>
          <a:p>
            <a:pPr lvl="1"/>
            <a:r>
              <a:rPr lang="fi-FI" dirty="0" smtClean="0"/>
              <a:t>Esim</a:t>
            </a:r>
            <a:r>
              <a:rPr lang="fi-FI" dirty="0"/>
              <a:t>. </a:t>
            </a:r>
            <a:r>
              <a:rPr lang="fi-FI" dirty="0" err="1"/>
              <a:t>TTL:n</a:t>
            </a:r>
            <a:r>
              <a:rPr lang="fi-FI" dirty="0"/>
              <a:t> kyselyä ei suositella käytettäväksi, jos vastaajia &lt; 20 </a:t>
            </a:r>
          </a:p>
          <a:p>
            <a:pPr lvl="1"/>
            <a:r>
              <a:rPr lang="fi-FI" dirty="0" smtClean="0"/>
              <a:t>Kiristynyt tilanne ja tietoisuus voi vääristää  </a:t>
            </a:r>
          </a:p>
          <a:p>
            <a:pPr marL="357188" lvl="1" indent="-357188">
              <a:spcBef>
                <a:spcPct val="35000"/>
              </a:spcBef>
              <a:buClr>
                <a:schemeClr val="accent1"/>
              </a:buClr>
              <a:buFontTx/>
              <a:buChar char="•"/>
            </a:pPr>
            <a:r>
              <a:rPr lang="fi-FI" sz="2200" dirty="0"/>
              <a:t>Tiedot sairastumista, poissaoloista</a:t>
            </a:r>
          </a:p>
          <a:p>
            <a:r>
              <a:rPr lang="fi-FI" dirty="0" smtClean="0"/>
              <a:t>YHTEISTYÖ terveydenhuollon ja sisäilma-asiantuntijoiden kanssa tärkeää</a:t>
            </a:r>
            <a:r>
              <a:rPr lang="fi-FI" dirty="0"/>
              <a:t>! </a:t>
            </a:r>
            <a:endParaRPr lang="fi-FI" altLang="fi-FI" dirty="0" smtClean="0"/>
          </a:p>
        </p:txBody>
      </p:sp>
      <p:sp>
        <p:nvSpPr>
          <p:cNvPr id="30724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96F35DB0-C404-4FC7-B81F-E553BA457782}" type="datetime1">
              <a:rPr lang="fi-FI" altLang="fi-FI" sz="1000" smtClean="0">
                <a:solidFill>
                  <a:srgbClr val="FFFFFF"/>
                </a:solidFill>
              </a:rPr>
              <a:t>19.10.2016</a:t>
            </a:fld>
            <a:endParaRPr lang="fi-FI" altLang="fi-FI" sz="1000">
              <a:solidFill>
                <a:srgbClr val="FFFFFF"/>
              </a:solidFill>
            </a:endParaRPr>
          </a:p>
        </p:txBody>
      </p:sp>
      <p:sp>
        <p:nvSpPr>
          <p:cNvPr id="30725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000" smtClean="0">
                <a:solidFill>
                  <a:srgbClr val="FFFFFF"/>
                </a:solidFill>
              </a:rPr>
              <a:t>Pikkuparlamentti 19102016</a:t>
            </a:r>
            <a:endParaRPr lang="fi-FI" altLang="fi-FI" sz="1000">
              <a:solidFill>
                <a:srgbClr val="FFFFFF"/>
              </a:solidFill>
            </a:endParaRPr>
          </a:p>
        </p:txBody>
      </p:sp>
      <p:sp>
        <p:nvSpPr>
          <p:cNvPr id="3072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5D4A9942-82BF-4107-B2E9-4189A62C8E95}" type="slidenum">
              <a:rPr lang="fi-FI" altLang="fi-FI" sz="1000" smtClean="0">
                <a:solidFill>
                  <a:srgbClr val="FFFFFF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fi-FI" altLang="fi-FI" sz="10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07375" cy="1008062"/>
          </a:xfrm>
        </p:spPr>
        <p:txBody>
          <a:bodyPr/>
          <a:lstStyle/>
          <a:p>
            <a:pPr algn="ctr"/>
            <a:r>
              <a:rPr lang="fi-FI" altLang="fi-FI" sz="3200" smtClean="0"/>
              <a:t>Terveyshaitasta  toimenpiteisiin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395288" y="1196975"/>
            <a:ext cx="8218487" cy="4392613"/>
          </a:xfrm>
        </p:spPr>
        <p:txBody>
          <a:bodyPr/>
          <a:lstStyle/>
          <a:p>
            <a:r>
              <a:rPr lang="fi-FI" altLang="fi-FI" dirty="0" smtClean="0"/>
              <a:t>Terveyshaitta tulee poistaa</a:t>
            </a:r>
          </a:p>
          <a:p>
            <a:r>
              <a:rPr lang="fi-FI" altLang="fi-FI" dirty="0" smtClean="0"/>
              <a:t>Toimenpidesuositusten ja niiden kiireellisyyden tulee perustua  kokonaisuuteen, jossa huomioidaan</a:t>
            </a:r>
          </a:p>
          <a:p>
            <a:pPr lvl="1"/>
            <a:r>
              <a:rPr lang="fi-FI" altLang="fi-FI" dirty="0" smtClean="0"/>
              <a:t>Terveyshaittaa aiheuttavan tekijän esiintyminen</a:t>
            </a:r>
          </a:p>
          <a:p>
            <a:pPr lvl="1"/>
            <a:r>
              <a:rPr lang="fi-FI" altLang="fi-FI" dirty="0" smtClean="0"/>
              <a:t>Altistumisen todennäköisyys, kesto, määrä ja laatu</a:t>
            </a:r>
          </a:p>
          <a:p>
            <a:pPr lvl="2"/>
            <a:r>
              <a:rPr lang="fi-FI" altLang="fi-FI" sz="1800" dirty="0" smtClean="0"/>
              <a:t>altistumisen välttämisen ja poistamisen mahdollisuudet</a:t>
            </a:r>
            <a:endParaRPr lang="fi-FI" altLang="fi-FI" dirty="0" smtClean="0"/>
          </a:p>
          <a:p>
            <a:pPr lvl="1"/>
            <a:r>
              <a:rPr lang="fi-FI" altLang="fi-FI" dirty="0"/>
              <a:t>R</a:t>
            </a:r>
            <a:r>
              <a:rPr lang="fi-FI" altLang="fi-FI" dirty="0" smtClean="0"/>
              <a:t>akennuksen käyttäjien kokema oireilu ja sairastavuus</a:t>
            </a:r>
          </a:p>
          <a:p>
            <a:r>
              <a:rPr lang="fi-FI" altLang="fi-FI" dirty="0" smtClean="0"/>
              <a:t>Altistumiseen vaikuttavat</a:t>
            </a:r>
          </a:p>
          <a:p>
            <a:pPr lvl="1"/>
            <a:r>
              <a:rPr lang="fi-FI" altLang="fi-FI" dirty="0" smtClean="0"/>
              <a:t>lähteen voimakkuus, laajuus, sijainti ja ominaisuudet</a:t>
            </a:r>
          </a:p>
          <a:p>
            <a:pPr lvl="1"/>
            <a:r>
              <a:rPr lang="fi-FI" altLang="fi-FI" dirty="0" smtClean="0"/>
              <a:t>epäpuhtauksien vapautumiseen ja leviämiseen vaikuttavat tekijät, kuten ilmanvaihto, painesuhteet ja ilmavuotoreitit</a:t>
            </a:r>
          </a:p>
          <a:p>
            <a:endParaRPr lang="fi-FI" altLang="fi-FI" dirty="0" smtClean="0"/>
          </a:p>
          <a:p>
            <a:endParaRPr lang="fi-FI" altLang="fi-FI" dirty="0" smtClean="0"/>
          </a:p>
        </p:txBody>
      </p:sp>
      <p:sp>
        <p:nvSpPr>
          <p:cNvPr id="3584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8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85000"/>
              </a:lnSpc>
              <a:spcBef>
                <a:spcPct val="25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85000"/>
              </a:lnSpc>
              <a:spcBef>
                <a:spcPct val="2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85000"/>
              </a:lnSpc>
              <a:spcBef>
                <a:spcPct val="25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85000"/>
              </a:lnSpc>
              <a:spcBef>
                <a:spcPct val="25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88B9A844-5D04-4F58-A8A6-5FE149A00010}" type="datetime1">
              <a:rPr lang="fi-FI" altLang="fi-FI" sz="1000" smtClean="0">
                <a:solidFill>
                  <a:srgbClr val="FFFFFF"/>
                </a:solidFill>
              </a:rPr>
              <a:t>19.10.2016</a:t>
            </a:fld>
            <a:endParaRPr lang="fi-FI" altLang="fi-FI" sz="1000">
              <a:solidFill>
                <a:srgbClr val="FFFFFF"/>
              </a:solidFill>
            </a:endParaRPr>
          </a:p>
        </p:txBody>
      </p:sp>
      <p:sp>
        <p:nvSpPr>
          <p:cNvPr id="3584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8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85000"/>
              </a:lnSpc>
              <a:spcBef>
                <a:spcPct val="25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85000"/>
              </a:lnSpc>
              <a:spcBef>
                <a:spcPct val="2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85000"/>
              </a:lnSpc>
              <a:spcBef>
                <a:spcPct val="25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85000"/>
              </a:lnSpc>
              <a:spcBef>
                <a:spcPct val="25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000" smtClean="0">
                <a:solidFill>
                  <a:srgbClr val="FFFFFF"/>
                </a:solidFill>
              </a:rPr>
              <a:t>Pikkuparlamentti 19102016</a:t>
            </a:r>
            <a:endParaRPr lang="fi-FI" altLang="fi-FI" sz="1000">
              <a:solidFill>
                <a:srgbClr val="FFFFFF"/>
              </a:solidFill>
            </a:endParaRPr>
          </a:p>
        </p:txBody>
      </p:sp>
      <p:sp>
        <p:nvSpPr>
          <p:cNvPr id="358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8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85000"/>
              </a:lnSpc>
              <a:spcBef>
                <a:spcPct val="25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85000"/>
              </a:lnSpc>
              <a:spcBef>
                <a:spcPct val="2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85000"/>
              </a:lnSpc>
              <a:spcBef>
                <a:spcPct val="25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85000"/>
              </a:lnSpc>
              <a:spcBef>
                <a:spcPct val="25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6812583B-8714-42A7-AE1E-3D4D8E6293D4}" type="slidenum">
              <a:rPr lang="fi-FI" altLang="fi-FI" sz="1000" smtClean="0">
                <a:solidFill>
                  <a:srgbClr val="FFFFFF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fi-FI" altLang="fi-FI" sz="10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 smtClean="0"/>
              <a:t>Sisäilmaongelmia aiheuttavat monet tekijät – yhdessä ja erikseen</a:t>
            </a:r>
            <a:endParaRPr lang="fi-FI" sz="32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6038103"/>
              </p:ext>
            </p:extLst>
          </p:nvPr>
        </p:nvGraphicFramePr>
        <p:xfrm>
          <a:off x="457200" y="1484313"/>
          <a:ext cx="8218488" cy="4392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1EA6D3-D50E-4D54-96C2-0EDC1FAF9BF7}" type="datetime1">
              <a:rPr lang="fi-FI" smtClean="0"/>
              <a:t>19.10.2016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F3014-23F1-42F0-A9AC-599FE838DFDF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975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0"/>
          <p:cNvSpPr>
            <a:spLocks noGrp="1"/>
          </p:cNvSpPr>
          <p:nvPr>
            <p:ph type="title"/>
          </p:nvPr>
        </p:nvSpPr>
        <p:spPr>
          <a:xfrm>
            <a:off x="179388" y="188913"/>
            <a:ext cx="9145587" cy="1008062"/>
          </a:xfrm>
        </p:spPr>
        <p:txBody>
          <a:bodyPr/>
          <a:lstStyle/>
          <a:p>
            <a:pPr algn="ctr"/>
            <a:r>
              <a:rPr lang="fi-FI" altLang="fi-FI" dirty="0" smtClean="0">
                <a:solidFill>
                  <a:srgbClr val="519B2F"/>
                </a:solidFill>
              </a:rPr>
              <a:t>Jotta sisäilmaongelman voi ratkaista, </a:t>
            </a:r>
            <a:br>
              <a:rPr lang="fi-FI" altLang="fi-FI" dirty="0" smtClean="0">
                <a:solidFill>
                  <a:srgbClr val="519B2F"/>
                </a:solidFill>
              </a:rPr>
            </a:br>
            <a:r>
              <a:rPr lang="fi-FI" altLang="fi-FI" dirty="0" smtClean="0">
                <a:solidFill>
                  <a:srgbClr val="519B2F"/>
                </a:solidFill>
              </a:rPr>
              <a:t>on hallittava kokonaisuus!</a:t>
            </a:r>
          </a:p>
        </p:txBody>
      </p:sp>
      <p:sp>
        <p:nvSpPr>
          <p:cNvPr id="19459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7C3EE76B-AFED-4BEB-A6CB-69575AD6BC7C}" type="datetime1">
              <a:rPr lang="fi-FI" altLang="fi-FI" sz="1000" smtClean="0">
                <a:solidFill>
                  <a:srgbClr val="FFFFFF"/>
                </a:solidFill>
              </a:rPr>
              <a:t>19.10.2016</a:t>
            </a:fld>
            <a:endParaRPr lang="fi-FI" altLang="fi-FI" sz="1000">
              <a:solidFill>
                <a:srgbClr val="FFFFFF"/>
              </a:solidFill>
            </a:endParaRPr>
          </a:p>
        </p:txBody>
      </p:sp>
      <p:sp>
        <p:nvSpPr>
          <p:cNvPr id="1946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692275" y="6618288"/>
            <a:ext cx="6048375" cy="215900"/>
          </a:xfrm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000" smtClean="0">
                <a:solidFill>
                  <a:srgbClr val="FFFFFF"/>
                </a:solidFill>
              </a:rPr>
              <a:t>Pikkuparlamentti 19102016</a:t>
            </a:r>
            <a:endParaRPr lang="fi-FI" altLang="fi-FI" sz="1000">
              <a:solidFill>
                <a:srgbClr val="FFFFFF"/>
              </a:solidFill>
            </a:endParaRPr>
          </a:p>
        </p:txBody>
      </p:sp>
      <p:sp>
        <p:nvSpPr>
          <p:cNvPr id="1946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3F9BF619-525B-44F7-8FB7-6248477D1D72}" type="slidenum">
              <a:rPr lang="fi-FI" altLang="fi-FI" sz="1000" smtClean="0">
                <a:solidFill>
                  <a:srgbClr val="FFFFFF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fi-FI" altLang="fi-FI" sz="1000" smtClean="0">
              <a:solidFill>
                <a:srgbClr val="FFFFFF"/>
              </a:solidFill>
            </a:endParaRPr>
          </a:p>
        </p:txBody>
      </p:sp>
      <p:graphicFrame>
        <p:nvGraphicFramePr>
          <p:cNvPr id="10" name="Diagram 9"/>
          <p:cNvGraphicFramePr/>
          <p:nvPr/>
        </p:nvGraphicFramePr>
        <p:xfrm>
          <a:off x="971600" y="1484784"/>
          <a:ext cx="7704856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16024" y="260648"/>
            <a:ext cx="8964488" cy="936526"/>
          </a:xfrm>
        </p:spPr>
        <p:txBody>
          <a:bodyPr/>
          <a:lstStyle/>
          <a:p>
            <a:pPr algn="ctr"/>
            <a:r>
              <a:rPr lang="fi-FI" dirty="0" smtClean="0"/>
              <a:t>Sisäilmaongelmat haastavia kokonaisuuksia – tarvitaan </a:t>
            </a:r>
            <a:r>
              <a:rPr lang="fi-FI" dirty="0" err="1" smtClean="0"/>
              <a:t>moniammatillista</a:t>
            </a:r>
            <a:r>
              <a:rPr lang="fi-FI" dirty="0" smtClean="0"/>
              <a:t> yhteistyötä</a:t>
            </a:r>
            <a:endParaRPr lang="fi-FI" altLang="fi-FI" dirty="0" smtClean="0">
              <a:solidFill>
                <a:srgbClr val="519B2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80400" cy="4679950"/>
          </a:xfrm>
        </p:spPr>
        <p:txBody>
          <a:bodyPr/>
          <a:lstStyle/>
          <a:p>
            <a:pPr marL="171450" indent="-171450">
              <a:defRPr/>
            </a:pPr>
            <a:r>
              <a:rPr lang="fi-FI" b="1" dirty="0" smtClean="0"/>
              <a:t>Altistumisolosuhteet </a:t>
            </a:r>
            <a:r>
              <a:rPr lang="fi-FI" dirty="0"/>
              <a:t> </a:t>
            </a:r>
            <a:r>
              <a:rPr lang="fi-FI" i="1" dirty="0" smtClean="0"/>
              <a:t>eli mikä </a:t>
            </a:r>
            <a:r>
              <a:rPr lang="fi-FI" i="1" dirty="0"/>
              <a:t>aiheuttaa oireita tai </a:t>
            </a:r>
            <a:r>
              <a:rPr lang="fi-FI" i="1" dirty="0" smtClean="0"/>
              <a:t>haittaa? </a:t>
            </a:r>
            <a:endParaRPr lang="fi-FI" b="1" i="1" dirty="0" smtClean="0"/>
          </a:p>
          <a:p>
            <a:pPr marL="623887" lvl="1" indent="-171450">
              <a:defRPr/>
            </a:pPr>
            <a:r>
              <a:rPr lang="fi-FI" sz="2200" dirty="0" smtClean="0"/>
              <a:t>Rakennuksen tekninen tutkiminen - kosteus- ja homevauriot</a:t>
            </a:r>
          </a:p>
          <a:p>
            <a:pPr marL="623887" lvl="1" indent="-171450">
              <a:defRPr/>
            </a:pPr>
            <a:r>
              <a:rPr lang="fi-FI" sz="2200" dirty="0"/>
              <a:t>Ilmanvaihdon ja painesuhteiden </a:t>
            </a:r>
            <a:r>
              <a:rPr lang="fi-FI" sz="2200" dirty="0" smtClean="0"/>
              <a:t>selvitys </a:t>
            </a:r>
            <a:endParaRPr lang="fi-FI" sz="2200" dirty="0"/>
          </a:p>
          <a:p>
            <a:pPr marL="623887" lvl="1" indent="-171450">
              <a:defRPr/>
            </a:pPr>
            <a:r>
              <a:rPr lang="fi-FI" sz="2200" dirty="0" smtClean="0"/>
              <a:t>Epäpuhtauslähteiden selvittämiseen tarvittavat tutkimukset (esim. mikrobit, kemialliset epäpuhtaudet, kuidut)</a:t>
            </a:r>
            <a:endParaRPr lang="fi-FI" sz="2200" dirty="0"/>
          </a:p>
          <a:p>
            <a:pPr marL="623887" lvl="1" indent="-171450">
              <a:defRPr/>
            </a:pPr>
            <a:r>
              <a:rPr lang="fi-FI" sz="2200" dirty="0" smtClean="0"/>
              <a:t>Fysikaalisten </a:t>
            </a:r>
            <a:r>
              <a:rPr lang="fi-FI" sz="2200" dirty="0"/>
              <a:t>tekijöiden </a:t>
            </a:r>
            <a:r>
              <a:rPr lang="fi-FI" sz="2200" dirty="0" smtClean="0"/>
              <a:t>selvittäminen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fi-FI" b="1" dirty="0" smtClean="0"/>
              <a:t>Käyttäjien kokemukset ja terveyden tila </a:t>
            </a:r>
            <a:r>
              <a:rPr lang="fi-FI" i="1" dirty="0" smtClean="0"/>
              <a:t>eli mitä oireita tai haittoja koetaan</a:t>
            </a:r>
          </a:p>
          <a:p>
            <a:pPr marL="623887" lvl="1" indent="-171450">
              <a:buFont typeface="Arial" pitchFamily="34" charset="0"/>
              <a:buChar char="–"/>
              <a:defRPr/>
            </a:pPr>
            <a:r>
              <a:rPr lang="fi-FI" sz="2200" dirty="0"/>
              <a:t>Sisäilmakyselyt (oireet, havainnot olosuhteista)</a:t>
            </a:r>
          </a:p>
          <a:p>
            <a:pPr marL="623887" lvl="1" indent="-171450">
              <a:buFont typeface="Arial" pitchFamily="34" charset="0"/>
              <a:buChar char="–"/>
              <a:defRPr/>
            </a:pPr>
            <a:r>
              <a:rPr lang="fi-FI" sz="2200" dirty="0"/>
              <a:t>Tiedot sairastumista, poissaoloista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fi-FI" b="1" dirty="0" smtClean="0"/>
              <a:t>Tiedottaminen</a:t>
            </a:r>
            <a:r>
              <a:rPr lang="fi-FI" dirty="0" smtClean="0"/>
              <a:t> koko prosessin aikana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fi-FI" dirty="0" smtClean="0"/>
              <a:t>Toimijoiden tulee olla päteviä ja ammattitaitoisia</a:t>
            </a:r>
          </a:p>
        </p:txBody>
      </p:sp>
      <p:sp>
        <p:nvSpPr>
          <p:cNvPr id="20484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34933E82-44E4-4EBE-8993-2840C7E470D4}" type="datetime1">
              <a:rPr lang="fi-FI" altLang="fi-FI" sz="1000" smtClean="0">
                <a:solidFill>
                  <a:srgbClr val="FFFFFF"/>
                </a:solidFill>
              </a:rPr>
              <a:t>19.10.2016</a:t>
            </a:fld>
            <a:endParaRPr lang="fi-FI" altLang="fi-FI" sz="1000">
              <a:solidFill>
                <a:srgbClr val="FFFFFF"/>
              </a:solidFill>
            </a:endParaRPr>
          </a:p>
        </p:txBody>
      </p:sp>
      <p:sp>
        <p:nvSpPr>
          <p:cNvPr id="2048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000" smtClean="0">
                <a:solidFill>
                  <a:srgbClr val="FFFFFF"/>
                </a:solidFill>
              </a:rPr>
              <a:t>Pikkuparlamentti 19102016</a:t>
            </a:r>
            <a:endParaRPr lang="fi-FI" altLang="fi-FI" sz="1000">
              <a:solidFill>
                <a:srgbClr val="FFFFFF"/>
              </a:solidFill>
            </a:endParaRPr>
          </a:p>
        </p:txBody>
      </p:sp>
      <p:sp>
        <p:nvSpPr>
          <p:cNvPr id="2048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27CFA2A3-8887-4E26-81C7-B30623FBF48E}" type="slidenum">
              <a:rPr lang="fi-FI" altLang="fi-FI" sz="1000" smtClean="0">
                <a:solidFill>
                  <a:srgbClr val="FFFFFF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fi-FI" altLang="fi-FI" sz="10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-243408"/>
            <a:ext cx="8567737" cy="122396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altLang="fi-FI" sz="3200" dirty="0" err="1" smtClean="0"/>
              <a:t>Altistumisolosuhteen</a:t>
            </a:r>
            <a:r>
              <a:rPr lang="en-US" altLang="fi-FI" sz="3200" dirty="0" smtClean="0"/>
              <a:t> </a:t>
            </a:r>
            <a:r>
              <a:rPr lang="en-US" altLang="fi-FI" sz="3200" dirty="0" err="1" smtClean="0"/>
              <a:t>arviointi</a:t>
            </a:r>
            <a:endParaRPr lang="en-US" altLang="fi-FI" sz="320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268760"/>
            <a:ext cx="8568952" cy="482453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10000"/>
              </a:lnSpc>
              <a:defRPr/>
            </a:pPr>
            <a:r>
              <a:rPr lang="fi-FI" sz="8200" dirty="0" smtClean="0"/>
              <a:t>Tavoitteena paikallistaa epäpuhtauslähteet ja arvioida altistumista</a:t>
            </a:r>
          </a:p>
          <a:p>
            <a:pPr>
              <a:lnSpc>
                <a:spcPct val="110000"/>
              </a:lnSpc>
              <a:defRPr/>
            </a:pPr>
            <a:r>
              <a:rPr lang="fi-FI" sz="8000" b="1" dirty="0" smtClean="0"/>
              <a:t>Ei ole yhtä yksittäistä mittaus- tai määritysmenetelmää, jolla asia hoituu</a:t>
            </a:r>
          </a:p>
          <a:p>
            <a:pPr>
              <a:lnSpc>
                <a:spcPct val="110000"/>
              </a:lnSpc>
              <a:defRPr/>
            </a:pPr>
            <a:r>
              <a:rPr lang="fi-FI" sz="8000" dirty="0" smtClean="0"/>
              <a:t>Päivitettyä ohjeistusta menetelmistä ja toimintatavoista mm.:</a:t>
            </a:r>
          </a:p>
          <a:p>
            <a:pPr lvl="1">
              <a:lnSpc>
                <a:spcPct val="110000"/>
              </a:lnSpc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fi-FI" sz="7600" dirty="0" smtClean="0"/>
              <a:t>Rakennuksen </a:t>
            </a:r>
            <a:r>
              <a:rPr lang="fi-FI" sz="7600" dirty="0"/>
              <a:t>kosteus- ja sisäilmatekninen kuntotutkimus –opas, YM </a:t>
            </a:r>
            <a:r>
              <a:rPr lang="fi-FI" sz="7600" dirty="0" smtClean="0"/>
              <a:t>2016</a:t>
            </a:r>
          </a:p>
          <a:p>
            <a:pPr lvl="1">
              <a:lnSpc>
                <a:spcPct val="110000"/>
              </a:lnSpc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fi-FI" altLang="fi-FI" sz="7800" dirty="0" err="1" smtClean="0"/>
              <a:t>STM:n</a:t>
            </a:r>
            <a:r>
              <a:rPr lang="fi-FI" altLang="fi-FI" sz="7800" dirty="0" smtClean="0"/>
              <a:t> </a:t>
            </a:r>
            <a:r>
              <a:rPr lang="fi-FI" altLang="fi-FI" sz="7800" dirty="0"/>
              <a:t>asetus </a:t>
            </a:r>
            <a:r>
              <a:rPr lang="fi-FI" altLang="fi-FI" sz="7800" dirty="0" smtClean="0"/>
              <a:t>asunnon </a:t>
            </a:r>
            <a:r>
              <a:rPr lang="fi-FI" altLang="fi-FI" sz="7800" dirty="0"/>
              <a:t>ja muun oleskelutilan terveydellisistä olosuhteista</a:t>
            </a:r>
            <a:r>
              <a:rPr lang="en-US" altLang="fi-FI" sz="7800" dirty="0"/>
              <a:t> (</a:t>
            </a:r>
            <a:r>
              <a:rPr lang="fi-FI" altLang="fi-FI" sz="7800" dirty="0"/>
              <a:t>545/2015</a:t>
            </a:r>
            <a:r>
              <a:rPr lang="fi-FI" altLang="fi-FI" sz="7800" dirty="0" smtClean="0"/>
              <a:t>) sekä  ns. asumisterveysasetuksen soveltamisopas </a:t>
            </a:r>
            <a:r>
              <a:rPr lang="fi-FI" altLang="fi-FI" sz="4800" dirty="0" smtClean="0"/>
              <a:t>(</a:t>
            </a:r>
            <a:r>
              <a:rPr lang="fi-FI" altLang="fi-FI" sz="4800" dirty="0" smtClean="0">
                <a:hlinkClick r:id="rId2"/>
              </a:rPr>
              <a:t>http</a:t>
            </a:r>
            <a:r>
              <a:rPr lang="fi-FI" altLang="fi-FI" sz="4800" dirty="0">
                <a:hlinkClick r:id="rId2"/>
              </a:rPr>
              <a:t>://</a:t>
            </a:r>
            <a:r>
              <a:rPr lang="fi-FI" altLang="fi-FI" sz="4800" dirty="0" smtClean="0">
                <a:hlinkClick r:id="rId2"/>
              </a:rPr>
              <a:t>www.valvira.fi/ymparistoterveys/terveydensuojelu/asumisterveys</a:t>
            </a:r>
            <a:r>
              <a:rPr lang="fi-FI" altLang="fi-FI" sz="4800" dirty="0" smtClean="0"/>
              <a:t>)</a:t>
            </a:r>
          </a:p>
          <a:p>
            <a:pPr lvl="3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fi-FI" sz="8000" dirty="0" smtClean="0"/>
              <a:t>Fysikaalisia, kemiallisia ja biologisia tekijöitä koskevat </a:t>
            </a:r>
          </a:p>
          <a:p>
            <a:pPr lvl="4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fi-FI" sz="8000" dirty="0" smtClean="0"/>
              <a:t>yleiset arviointiperusteet</a:t>
            </a:r>
          </a:p>
          <a:p>
            <a:pPr lvl="4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fi-FI" sz="8000" dirty="0" smtClean="0"/>
              <a:t>mittausmenetelmät </a:t>
            </a:r>
          </a:p>
          <a:p>
            <a:pPr lvl="4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fi-FI" sz="8000" dirty="0" smtClean="0"/>
              <a:t>toimenpiderajat</a:t>
            </a:r>
          </a:p>
          <a:p>
            <a:pPr lvl="3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fi-FI" sz="8000" dirty="0" smtClean="0"/>
              <a:t>Ulkopuolisen asiantuntijan koulutuksen sisältövaatimukset ja osaamistavoitteet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fi-FI" altLang="fi-FI" dirty="0" smtClean="0"/>
          </a:p>
          <a:p>
            <a:pPr lvl="1">
              <a:lnSpc>
                <a:spcPct val="75000"/>
              </a:lnSpc>
              <a:buFont typeface="Arial" panose="020B0604020202020204" pitchFamily="34" charset="0"/>
              <a:buChar char="•"/>
              <a:defRPr/>
            </a:pPr>
            <a:endParaRPr lang="fi-FI" dirty="0" smtClean="0"/>
          </a:p>
          <a:p>
            <a:pPr>
              <a:lnSpc>
                <a:spcPct val="75000"/>
              </a:lnSpc>
              <a:buFont typeface="Arial" panose="020B0604020202020204" pitchFamily="34" charset="0"/>
              <a:buChar char="•"/>
              <a:defRPr/>
            </a:pPr>
            <a:endParaRPr lang="fi-FI" altLang="fi-FI" sz="2400" dirty="0" smtClean="0"/>
          </a:p>
          <a:p>
            <a:pPr>
              <a:lnSpc>
                <a:spcPct val="75000"/>
              </a:lnSpc>
              <a:buFont typeface="Arial" panose="020B0604020202020204" pitchFamily="34" charset="0"/>
              <a:buChar char="•"/>
              <a:defRPr/>
            </a:pPr>
            <a:endParaRPr lang="fi-FI" altLang="fi-FI" sz="2400" dirty="0"/>
          </a:p>
        </p:txBody>
      </p:sp>
      <p:sp>
        <p:nvSpPr>
          <p:cNvPr id="22532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A889CBE9-3320-466B-A98D-A1B06F7B3E62}" type="datetime1">
              <a:rPr lang="fi-FI" altLang="fi-FI" sz="1000" smtClean="0">
                <a:solidFill>
                  <a:schemeClr val="bg1"/>
                </a:solidFill>
              </a:rPr>
              <a:t>19.10.2016</a:t>
            </a:fld>
            <a:endParaRPr lang="en-GB" altLang="fi-FI" sz="1000">
              <a:solidFill>
                <a:schemeClr val="bg1"/>
              </a:solidFill>
            </a:endParaRPr>
          </a:p>
        </p:txBody>
      </p:sp>
      <p:sp>
        <p:nvSpPr>
          <p:cNvPr id="2253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000" smtClean="0">
                <a:solidFill>
                  <a:schemeClr val="bg1"/>
                </a:solidFill>
              </a:rPr>
              <a:t>Pikkuparlamentti 19102016</a:t>
            </a:r>
            <a:endParaRPr lang="en-GB" altLang="fi-FI" sz="1000">
              <a:solidFill>
                <a:schemeClr val="bg1"/>
              </a:solidFill>
            </a:endParaRPr>
          </a:p>
        </p:txBody>
      </p:sp>
      <p:sp>
        <p:nvSpPr>
          <p:cNvPr id="2253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B4727F30-7E34-4868-9FE3-827FEEE11801}" type="slidenum">
              <a:rPr lang="en-GB" altLang="fi-FI" sz="1000" smtClean="0">
                <a:solidFill>
                  <a:schemeClr val="bg1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GB" altLang="fi-FI" sz="10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67544" y="24160"/>
            <a:ext cx="8207375" cy="1008063"/>
          </a:xfrm>
        </p:spPr>
        <p:txBody>
          <a:bodyPr/>
          <a:lstStyle/>
          <a:p>
            <a:pPr algn="ctr"/>
            <a:r>
              <a:rPr lang="fi-FI" altLang="fi-FI" dirty="0" smtClean="0"/>
              <a:t>Tavoitteena epäpuhtauslähteen toteaminen</a:t>
            </a:r>
            <a:br>
              <a:rPr lang="fi-FI" altLang="fi-FI" dirty="0" smtClean="0"/>
            </a:br>
            <a:r>
              <a:rPr lang="fi-FI" altLang="fi-FI" dirty="0" smtClean="0"/>
              <a:t>- esimerkkinä </a:t>
            </a:r>
            <a:r>
              <a:rPr lang="fi-FI" altLang="fi-FI" dirty="0"/>
              <a:t>mikrobikasvu</a:t>
            </a:r>
            <a:endParaRPr lang="fi-FI" altLang="fi-FI" dirty="0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435280" cy="4392612"/>
          </a:xfrm>
        </p:spPr>
        <p:txBody>
          <a:bodyPr/>
          <a:lstStyle/>
          <a:p>
            <a:pPr eaLnBrk="1" hangingPunct="1">
              <a:buClr>
                <a:srgbClr val="A3D47B"/>
              </a:buClr>
              <a:defRPr/>
            </a:pPr>
            <a:r>
              <a:rPr lang="fi-FI" altLang="fi-FI" sz="2000" b="1" dirty="0" smtClean="0"/>
              <a:t>Osoitetaan </a:t>
            </a:r>
            <a:r>
              <a:rPr lang="fi-FI" altLang="fi-FI" sz="2000" b="1" dirty="0"/>
              <a:t>m</a:t>
            </a:r>
            <a:r>
              <a:rPr lang="fi-FI" altLang="fi-FI" sz="2000" b="1" dirty="0" smtClean="0"/>
              <a:t>ikrobiologinen </a:t>
            </a:r>
            <a:r>
              <a:rPr lang="fi-FI" altLang="fi-FI" sz="2000" b="1" smtClean="0"/>
              <a:t>epäpuhtauslähde</a:t>
            </a:r>
            <a:r>
              <a:rPr lang="fi-FI" altLang="fi-FI" sz="2000"/>
              <a:t> </a:t>
            </a:r>
            <a:r>
              <a:rPr lang="fi-FI" altLang="fi-FI" sz="2000" smtClean="0"/>
              <a:t>rakennuksessa</a:t>
            </a:r>
            <a:endParaRPr lang="fi-FI" altLang="fi-FI" sz="2000" dirty="0" smtClean="0"/>
          </a:p>
          <a:p>
            <a:pPr lvl="1" eaLnBrk="1" hangingPunct="1">
              <a:buClr>
                <a:srgbClr val="A3D47B"/>
              </a:buClr>
              <a:defRPr/>
            </a:pPr>
            <a:r>
              <a:rPr lang="fi-FI" altLang="fi-FI" dirty="0" smtClean="0"/>
              <a:t>Mikrobikasvu </a:t>
            </a:r>
            <a:r>
              <a:rPr lang="fi-FI" altLang="fi-FI" dirty="0"/>
              <a:t>pinnalla tai materiaalissa</a:t>
            </a:r>
          </a:p>
          <a:p>
            <a:pPr lvl="1" eaLnBrk="1" hangingPunct="1">
              <a:buClr>
                <a:srgbClr val="A3D47B"/>
              </a:buClr>
              <a:buFont typeface="Arial" panose="020B0604020202020204" pitchFamily="34" charset="0"/>
              <a:buChar char="–"/>
              <a:defRPr/>
            </a:pPr>
            <a:r>
              <a:rPr lang="fi-FI" altLang="fi-FI" dirty="0"/>
              <a:t>Epätavanomainen mikrobilähde ml. kulkeutuminen toisesta tilasta</a:t>
            </a:r>
          </a:p>
          <a:p>
            <a:pPr lvl="1" eaLnBrk="1" hangingPunct="1">
              <a:buClr>
                <a:srgbClr val="A3D47B"/>
              </a:buClr>
              <a:defRPr/>
            </a:pPr>
            <a:r>
              <a:rPr lang="fi-FI" altLang="fi-FI" dirty="0" smtClean="0"/>
              <a:t>Näytteet apuna myös </a:t>
            </a:r>
            <a:r>
              <a:rPr lang="fi-FI" altLang="fi-FI" dirty="0"/>
              <a:t>korjausalueen laajuuden määrittelyssä </a:t>
            </a:r>
            <a:endParaRPr lang="fi-FI" altLang="fi-FI" dirty="0" smtClean="0"/>
          </a:p>
          <a:p>
            <a:pPr eaLnBrk="1" hangingPunct="1">
              <a:buClr>
                <a:srgbClr val="A3D47B"/>
              </a:buClr>
              <a:defRPr/>
            </a:pPr>
            <a:r>
              <a:rPr lang="fi-FI" altLang="fi-FI" sz="2000" dirty="0" smtClean="0"/>
              <a:t>Tunnistetaan </a:t>
            </a:r>
            <a:r>
              <a:rPr lang="fi-FI" altLang="fi-FI" sz="2000" u="sng" dirty="0"/>
              <a:t>tavanomaisesta poikkeavia </a:t>
            </a:r>
            <a:r>
              <a:rPr lang="fi-FI" altLang="fi-FI" sz="2000" dirty="0"/>
              <a:t>mikrobipitoisuuksia ja lajistoa kasvatukseen perustuvalla </a:t>
            </a:r>
            <a:r>
              <a:rPr lang="fi-FI" altLang="fi-FI" sz="2000" dirty="0" smtClean="0"/>
              <a:t>menetelmillä </a:t>
            </a:r>
            <a:r>
              <a:rPr lang="fi-FI" altLang="fi-FI" sz="2000" u="sng" dirty="0"/>
              <a:t>e</a:t>
            </a:r>
            <a:r>
              <a:rPr lang="fi-FI" altLang="fi-FI" sz="2000" u="sng" dirty="0" smtClean="0"/>
              <a:t>nsisijaisesti</a:t>
            </a:r>
            <a:r>
              <a:rPr lang="fi-FI" altLang="fi-FI" sz="2000" dirty="0" smtClean="0"/>
              <a:t> rakennusmateriaalinäytteistä</a:t>
            </a:r>
          </a:p>
          <a:p>
            <a:pPr eaLnBrk="1" hangingPunct="1">
              <a:buClr>
                <a:srgbClr val="A3D47B"/>
              </a:buClr>
              <a:defRPr/>
            </a:pPr>
            <a:r>
              <a:rPr lang="fi-FI" altLang="fi-FI" sz="2000" dirty="0" smtClean="0"/>
              <a:t>Ilmanäytteitä ei suositella, koska ongelmaa ei välttämättä havaita niiden avulla</a:t>
            </a:r>
            <a:endParaRPr lang="fi-FI" altLang="fi-FI" sz="2000" dirty="0"/>
          </a:p>
          <a:p>
            <a:pPr lvl="1" eaLnBrk="1" hangingPunct="1">
              <a:buClr>
                <a:srgbClr val="A3D47B"/>
              </a:buClr>
              <a:defRPr/>
            </a:pPr>
            <a:r>
              <a:rPr lang="fi-FI" altLang="fi-FI" dirty="0" smtClean="0"/>
              <a:t>Suuri </a:t>
            </a:r>
            <a:r>
              <a:rPr lang="fi-FI" altLang="fi-FI" dirty="0"/>
              <a:t>ajallinen ja paikallinen vaihtelu</a:t>
            </a:r>
          </a:p>
          <a:p>
            <a:pPr lvl="1" eaLnBrk="1" hangingPunct="1">
              <a:buClr>
                <a:srgbClr val="A3D47B"/>
              </a:buClr>
              <a:defRPr/>
            </a:pPr>
            <a:r>
              <a:rPr lang="fi-FI" altLang="fi-FI" dirty="0"/>
              <a:t>Useita pitoisuuksiin vaikuttavia tekijöitä - ns. </a:t>
            </a:r>
            <a:r>
              <a:rPr lang="fi-FI" altLang="fi-FI" dirty="0" smtClean="0"/>
              <a:t>normaalilähteet</a:t>
            </a:r>
            <a:endParaRPr lang="fi-FI" altLang="fi-FI" dirty="0"/>
          </a:p>
          <a:p>
            <a:pPr lvl="1" eaLnBrk="1" hangingPunct="1">
              <a:buClr>
                <a:srgbClr val="A3D47B"/>
              </a:buClr>
              <a:defRPr/>
            </a:pPr>
            <a:r>
              <a:rPr lang="fi-FI" altLang="fi-FI" dirty="0"/>
              <a:t>Eivät paikallista vauriokohtaa!</a:t>
            </a:r>
          </a:p>
          <a:p>
            <a:pPr eaLnBrk="1" hangingPunct="1">
              <a:buClr>
                <a:srgbClr val="A3D47B"/>
              </a:buClr>
              <a:defRPr/>
            </a:pPr>
            <a:endParaRPr lang="fi-FI" altLang="fi-FI" dirty="0"/>
          </a:p>
          <a:p>
            <a:endParaRPr lang="fi-FI" altLang="fi-FI" sz="2400" u="sng" dirty="0" smtClean="0"/>
          </a:p>
          <a:p>
            <a:endParaRPr lang="fi-FI" altLang="fi-FI" sz="2400" dirty="0"/>
          </a:p>
          <a:p>
            <a:endParaRPr lang="fi-FI" altLang="fi-FI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BD838D-A4CF-4F27-BCA5-479890E845CB}" type="datetime1">
              <a:rPr lang="fi-FI" smtClean="0"/>
              <a:t>19.10.2016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F3014-23F1-42F0-A9AC-599FE838DFDF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99392"/>
            <a:ext cx="8207375" cy="1008063"/>
          </a:xfrm>
        </p:spPr>
        <p:txBody>
          <a:bodyPr/>
          <a:lstStyle/>
          <a:p>
            <a:pPr algn="ctr"/>
            <a:r>
              <a:rPr lang="fi-FI" dirty="0" smtClean="0"/>
              <a:t>Entäs sisäilman toksisuusmittaukset?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496944" cy="4392612"/>
          </a:xfrm>
        </p:spPr>
        <p:txBody>
          <a:bodyPr/>
          <a:lstStyle/>
          <a:p>
            <a:pPr eaLnBrk="1" hangingPunct="1"/>
            <a:r>
              <a:rPr lang="fi-FI" altLang="fi-FI" dirty="0" smtClean="0">
                <a:ea typeface="ＭＳ Ｐゴシック" pitchFamily="34" charset="-128"/>
              </a:rPr>
              <a:t>Jokaisessa rakennuksessa on myrkyllisiä aineita </a:t>
            </a:r>
          </a:p>
          <a:p>
            <a:pPr eaLnBrk="1" hangingPunct="1"/>
            <a:r>
              <a:rPr lang="fi-FI" altLang="fi-FI" dirty="0" smtClean="0">
                <a:ea typeface="ＭＳ Ｐゴシック" pitchFamily="34" charset="-128"/>
              </a:rPr>
              <a:t>Toksisuutta </a:t>
            </a:r>
            <a:r>
              <a:rPr lang="fi-FI" altLang="fi-FI" dirty="0">
                <a:ea typeface="ＭＳ Ｐゴシック" pitchFamily="34" charset="-128"/>
              </a:rPr>
              <a:t>testeissä voivat aiheuttaa esim. ulkoilman saasteet, pakokaasut, palamistuotteet, talouskemikaalit, mikrobitoksiinit </a:t>
            </a:r>
          </a:p>
          <a:p>
            <a:pPr lvl="1" eaLnBrk="1" hangingPunct="1"/>
            <a:r>
              <a:rPr lang="fi-FI" altLang="fi-FI" dirty="0">
                <a:ea typeface="ＭＳ Ｐゴシック" pitchFamily="34" charset="-128"/>
              </a:rPr>
              <a:t>Sisäilma voi olla testin mukaan ”myrkyllistä” esim. </a:t>
            </a:r>
            <a:r>
              <a:rPr lang="fi-FI" altLang="fi-FI" dirty="0" smtClean="0">
                <a:ea typeface="ＭＳ Ｐゴシック" pitchFamily="34" charset="-128"/>
              </a:rPr>
              <a:t>pakokaasujen seurauksena </a:t>
            </a:r>
            <a:r>
              <a:rPr lang="fi-FI" altLang="fi-FI" dirty="0">
                <a:ea typeface="ＭＳ Ｐゴシック" pitchFamily="34" charset="-128"/>
              </a:rPr>
              <a:t>– </a:t>
            </a:r>
            <a:r>
              <a:rPr lang="fi-FI" altLang="fi-FI" dirty="0" smtClean="0">
                <a:ea typeface="ＭＳ Ｐゴシック" pitchFamily="34" charset="-128"/>
              </a:rPr>
              <a:t>”syytetäänkö”  </a:t>
            </a:r>
            <a:r>
              <a:rPr lang="fi-FI" altLang="fi-FI" b="1" dirty="0" smtClean="0">
                <a:ea typeface="ＭＳ Ｐゴシック" pitchFamily="34" charset="-128"/>
              </a:rPr>
              <a:t>itse rakennusta</a:t>
            </a:r>
            <a:r>
              <a:rPr lang="fi-FI" altLang="fi-FI" dirty="0" smtClean="0">
                <a:ea typeface="ＭＳ Ｐゴシック" pitchFamily="34" charset="-128"/>
              </a:rPr>
              <a:t> turhaan?</a:t>
            </a:r>
            <a:endParaRPr lang="fi-FI" altLang="fi-FI" dirty="0">
              <a:ea typeface="ＭＳ Ｐゴシック" pitchFamily="34" charset="-128"/>
            </a:endParaRPr>
          </a:p>
          <a:p>
            <a:pPr lvl="1" eaLnBrk="1" hangingPunct="1"/>
            <a:r>
              <a:rPr lang="fi-FI" altLang="fi-FI" dirty="0">
                <a:ea typeface="ＭＳ Ｐゴシック" pitchFamily="34" charset="-128"/>
              </a:rPr>
              <a:t>Menetelmä ei kerro toksisuuden syytä – selvitettävä muilla tavoilla</a:t>
            </a:r>
          </a:p>
          <a:p>
            <a:pPr eaLnBrk="1" hangingPunct="1"/>
            <a:r>
              <a:rPr lang="fi-FI" dirty="0" smtClean="0"/>
              <a:t>Sisäilman toksisuustestien </a:t>
            </a:r>
            <a:r>
              <a:rPr lang="fi-FI" dirty="0"/>
              <a:t>tulosten merkitystä ihmisen terveyden kannalta EI tiedetä</a:t>
            </a:r>
          </a:p>
          <a:p>
            <a:pPr eaLnBrk="1" hangingPunct="1"/>
            <a:r>
              <a:rPr lang="fi-FI" altLang="fi-FI" dirty="0" err="1" smtClean="0">
                <a:ea typeface="ＭＳ Ｐゴシック" pitchFamily="34" charset="-128"/>
              </a:rPr>
              <a:t>TOXTEST-projekti</a:t>
            </a:r>
            <a:r>
              <a:rPr lang="fi-FI" altLang="fi-FI" dirty="0">
                <a:ea typeface="ＭＳ Ｐゴシック" pitchFamily="34" charset="-128"/>
              </a:rPr>
              <a:t>: Itä-Suomen yliopisto, THL, TTL, Helsingin yliopisto ja Turun yliopisto</a:t>
            </a:r>
          </a:p>
          <a:p>
            <a:pPr lvl="1" eaLnBrk="1" hangingPunct="1"/>
            <a:r>
              <a:rPr lang="en-US" altLang="fi-FI" dirty="0" err="1"/>
              <a:t>Pölynäytteen</a:t>
            </a:r>
            <a:r>
              <a:rPr lang="en-US" altLang="fi-FI" dirty="0"/>
              <a:t> </a:t>
            </a:r>
            <a:r>
              <a:rPr lang="en-US" altLang="fi-FI" dirty="0" err="1"/>
              <a:t>toksisuuden</a:t>
            </a:r>
            <a:r>
              <a:rPr lang="en-US" altLang="fi-FI" dirty="0"/>
              <a:t> </a:t>
            </a:r>
            <a:r>
              <a:rPr lang="en-US" altLang="fi-FI" dirty="0" err="1"/>
              <a:t>mittausta</a:t>
            </a:r>
            <a:r>
              <a:rPr lang="en-US" altLang="fi-FI" dirty="0"/>
              <a:t> </a:t>
            </a:r>
            <a:br>
              <a:rPr lang="en-US" altLang="fi-FI" dirty="0"/>
            </a:br>
            <a:r>
              <a:rPr lang="en-US" altLang="fi-FI" b="1" dirty="0" err="1"/>
              <a:t>ei</a:t>
            </a:r>
            <a:r>
              <a:rPr lang="en-US" altLang="fi-FI" b="1" dirty="0"/>
              <a:t> </a:t>
            </a:r>
            <a:r>
              <a:rPr lang="en-US" altLang="fi-FI" b="1" dirty="0" err="1"/>
              <a:t>tule</a:t>
            </a:r>
            <a:r>
              <a:rPr lang="en-US" altLang="fi-FI" b="1" dirty="0"/>
              <a:t> </a:t>
            </a:r>
            <a:r>
              <a:rPr lang="en-US" altLang="fi-FI" b="1" dirty="0" err="1"/>
              <a:t>käyttää</a:t>
            </a:r>
            <a:r>
              <a:rPr lang="en-US" altLang="fi-FI" b="1" dirty="0"/>
              <a:t> </a:t>
            </a:r>
            <a:r>
              <a:rPr lang="en-US" altLang="fi-FI" dirty="0" err="1"/>
              <a:t>kosteusvaurion</a:t>
            </a:r>
            <a:r>
              <a:rPr lang="en-US" altLang="fi-FI" dirty="0"/>
              <a:t> </a:t>
            </a:r>
            <a:r>
              <a:rPr lang="en-US" altLang="fi-FI" dirty="0" err="1"/>
              <a:t>vakavuuden</a:t>
            </a:r>
            <a:r>
              <a:rPr lang="en-US" altLang="fi-FI" dirty="0"/>
              <a:t> </a:t>
            </a:r>
            <a:r>
              <a:rPr lang="en-US" altLang="fi-FI" dirty="0" err="1"/>
              <a:t>arviointiin</a:t>
            </a:r>
            <a:endParaRPr lang="en-US" altLang="fi-FI" dirty="0"/>
          </a:p>
          <a:p>
            <a:pPr lvl="1" eaLnBrk="1" hangingPunct="1"/>
            <a:r>
              <a:rPr lang="en-US" altLang="fi-FI" dirty="0" err="1">
                <a:ea typeface="ＭＳ Ｐゴシック" pitchFamily="34" charset="-128"/>
              </a:rPr>
              <a:t>Ulkopuolinen</a:t>
            </a:r>
            <a:r>
              <a:rPr lang="en-US" altLang="fi-FI" dirty="0">
                <a:ea typeface="ＭＳ Ｐゴシック" pitchFamily="34" charset="-128"/>
              </a:rPr>
              <a:t> </a:t>
            </a:r>
            <a:r>
              <a:rPr lang="en-US" altLang="fi-FI" dirty="0" err="1">
                <a:ea typeface="ＭＳ Ｐゴシック" pitchFamily="34" charset="-128"/>
              </a:rPr>
              <a:t>arviointi</a:t>
            </a:r>
            <a:r>
              <a:rPr lang="en-US" altLang="fi-FI" dirty="0">
                <a:ea typeface="ＭＳ Ｐゴシック" pitchFamily="34" charset="-128"/>
              </a:rPr>
              <a:t> </a:t>
            </a:r>
            <a:r>
              <a:rPr lang="en-US" altLang="fi-FI" dirty="0" err="1">
                <a:ea typeface="ＭＳ Ｐゴシック" pitchFamily="34" charset="-128"/>
              </a:rPr>
              <a:t>vahvisti</a:t>
            </a:r>
            <a:r>
              <a:rPr lang="en-US" altLang="fi-FI" dirty="0">
                <a:ea typeface="ＭＳ Ｐゴシック" pitchFamily="34" charset="-128"/>
              </a:rPr>
              <a:t> </a:t>
            </a:r>
            <a:r>
              <a:rPr lang="en-US" altLang="fi-FI" dirty="0" err="1">
                <a:ea typeface="ＭＳ Ｐゴシック" pitchFamily="34" charset="-128"/>
              </a:rPr>
              <a:t>yllä</a:t>
            </a:r>
            <a:r>
              <a:rPr lang="en-US" altLang="fi-FI" dirty="0">
                <a:ea typeface="ＭＳ Ｐゴシック" pitchFamily="34" charset="-128"/>
              </a:rPr>
              <a:t> </a:t>
            </a:r>
            <a:r>
              <a:rPr lang="en-US" altLang="fi-FI" dirty="0" err="1">
                <a:ea typeface="ＭＳ Ｐゴシック" pitchFamily="34" charset="-128"/>
              </a:rPr>
              <a:t>olevan</a:t>
            </a:r>
            <a:r>
              <a:rPr lang="en-US" altLang="fi-FI" dirty="0">
                <a:ea typeface="ＭＳ Ｐゴシック" pitchFamily="34" charset="-128"/>
              </a:rPr>
              <a:t> </a:t>
            </a:r>
            <a:r>
              <a:rPr lang="en-US" altLang="fi-FI" dirty="0" err="1">
                <a:ea typeface="ＭＳ Ｐゴシック" pitchFamily="34" charset="-128"/>
              </a:rPr>
              <a:t>johtopäätöksen</a:t>
            </a:r>
            <a:endParaRPr lang="fi-FI" altLang="fi-FI" dirty="0">
              <a:ea typeface="ＭＳ Ｐゴシック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1EA6D3-D50E-4D54-96C2-0EDC1FAF9BF7}" type="datetime1">
              <a:rPr lang="fi-FI" smtClean="0"/>
              <a:t>19.10.2016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Pikkuparlamentti 19102016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F3014-23F1-42F0-A9AC-599FE838DFDF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080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4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07375" cy="1008062"/>
          </a:xfrm>
        </p:spPr>
        <p:txBody>
          <a:bodyPr/>
          <a:lstStyle/>
          <a:p>
            <a:pPr algn="ctr"/>
            <a:r>
              <a:rPr lang="fi-FI" altLang="fi-FI" sz="2400" dirty="0" smtClean="0">
                <a:solidFill>
                  <a:srgbClr val="519B2F"/>
                </a:solidFill>
              </a:rPr>
              <a:t> </a:t>
            </a:r>
            <a:r>
              <a:rPr lang="fi-FI" altLang="fi-FI" dirty="0" smtClean="0">
                <a:solidFill>
                  <a:srgbClr val="519B2F"/>
                </a:solidFill>
              </a:rPr>
              <a:t>Vaurioiden/epäpuhtauslähteen </a:t>
            </a:r>
            <a:br>
              <a:rPr lang="fi-FI" altLang="fi-FI" dirty="0" smtClean="0">
                <a:solidFill>
                  <a:srgbClr val="519B2F"/>
                </a:solidFill>
              </a:rPr>
            </a:br>
            <a:r>
              <a:rPr lang="fi-FI" altLang="fi-FI" dirty="0" smtClean="0">
                <a:solidFill>
                  <a:srgbClr val="519B2F"/>
                </a:solidFill>
              </a:rPr>
              <a:t>vakavuuden arviointi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9750" y="1628775"/>
            <a:ext cx="8218488" cy="43926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i-FI" sz="2300" dirty="0" smtClean="0"/>
              <a:t>Ei ole olemassa yhtä yksittäistä mittausta/tutkimusta, joka kertoo vaurioiden vakavuuden tason</a:t>
            </a:r>
          </a:p>
          <a:p>
            <a:pPr>
              <a:defRPr/>
            </a:pPr>
            <a:r>
              <a:rPr lang="fi-FI" sz="2300" dirty="0" smtClean="0"/>
              <a:t>Tulee myös perustua </a:t>
            </a:r>
            <a:r>
              <a:rPr lang="fi-FI" sz="2300" b="1" dirty="0" smtClean="0"/>
              <a:t>kokonaisuuden arviointiin,</a:t>
            </a:r>
            <a:r>
              <a:rPr lang="fi-FI" sz="2300" dirty="0" smtClean="0"/>
              <a:t> jossa huomioidaan</a:t>
            </a:r>
          </a:p>
          <a:p>
            <a:pPr lvl="1">
              <a:defRPr/>
            </a:pPr>
            <a:r>
              <a:rPr lang="fi-FI" sz="2300" dirty="0" smtClean="0"/>
              <a:t>Altistumisen todennäköisyys ja määrä</a:t>
            </a:r>
          </a:p>
          <a:p>
            <a:pPr lvl="1">
              <a:defRPr/>
            </a:pPr>
            <a:r>
              <a:rPr lang="fi-FI" sz="2400" dirty="0" smtClean="0"/>
              <a:t>Toteutuneet terveyshaitat: </a:t>
            </a:r>
          </a:p>
          <a:p>
            <a:pPr lvl="2">
              <a:defRPr/>
            </a:pPr>
            <a:r>
              <a:rPr lang="fi-FI" sz="2200" dirty="0" smtClean="0"/>
              <a:t>Haastavaa erityisesti asuntokohteissa, </a:t>
            </a:r>
            <a:r>
              <a:rPr lang="fi-FI" sz="2200" dirty="0"/>
              <a:t>koska yk</a:t>
            </a:r>
            <a:r>
              <a:rPr lang="fi-FI" altLang="fi-FI" sz="2200" dirty="0"/>
              <a:t>sittäisen asukkaan kokeman oireilun merkitystä on vaikea arvioida - herkkyys vaihtelee voimakkaasti </a:t>
            </a:r>
            <a:endParaRPr lang="fi-FI" sz="2200" dirty="0"/>
          </a:p>
          <a:p>
            <a:pPr marL="801688" lvl="2" indent="-357188">
              <a:spcBef>
                <a:spcPct val="35000"/>
              </a:spcBef>
              <a:defRPr/>
            </a:pPr>
            <a:endParaRPr lang="fi-FI" dirty="0" smtClean="0"/>
          </a:p>
          <a:p>
            <a:pPr>
              <a:defRPr/>
            </a:pPr>
            <a:endParaRPr lang="fi-FI" dirty="0"/>
          </a:p>
        </p:txBody>
      </p:sp>
      <p:sp>
        <p:nvSpPr>
          <p:cNvPr id="27652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46DD1EF3-B852-46DF-9A5F-A6FDA64621A4}" type="datetime1">
              <a:rPr lang="fi-FI" altLang="fi-FI" sz="1000" smtClean="0">
                <a:solidFill>
                  <a:srgbClr val="FFFFFF"/>
                </a:solidFill>
              </a:rPr>
              <a:t>19.10.2016</a:t>
            </a:fld>
            <a:endParaRPr lang="fi-FI" altLang="fi-FI" sz="1000">
              <a:solidFill>
                <a:srgbClr val="FFFFFF"/>
              </a:solidFill>
            </a:endParaRPr>
          </a:p>
        </p:txBody>
      </p:sp>
      <p:sp>
        <p:nvSpPr>
          <p:cNvPr id="2765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000" smtClean="0">
                <a:solidFill>
                  <a:srgbClr val="FFFFFF"/>
                </a:solidFill>
              </a:rPr>
              <a:t>Pikkuparlamentti 19102016</a:t>
            </a:r>
            <a:endParaRPr lang="fi-FI" altLang="fi-FI" sz="1000">
              <a:solidFill>
                <a:srgbClr val="FFFFFF"/>
              </a:solidFill>
            </a:endParaRPr>
          </a:p>
        </p:txBody>
      </p:sp>
      <p:sp>
        <p:nvSpPr>
          <p:cNvPr id="276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28A5E97E-71E8-4D2C-952B-26870CD54497}" type="slidenum">
              <a:rPr lang="fi-FI" altLang="fi-FI" sz="1000" smtClean="0">
                <a:solidFill>
                  <a:srgbClr val="FFFFFF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fi-FI" altLang="fi-FI" sz="10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8207375" cy="1008063"/>
          </a:xfrm>
        </p:spPr>
        <p:txBody>
          <a:bodyPr/>
          <a:lstStyle/>
          <a:p>
            <a:pPr algn="ctr"/>
            <a:r>
              <a:rPr lang="fi-FI" altLang="fi-FI" dirty="0" smtClean="0">
                <a:solidFill>
                  <a:srgbClr val="519B2F"/>
                </a:solidFill>
              </a:rPr>
              <a:t>Altistumisen todennäköisyyteen ja määrään vaikuttavat tekijät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196975"/>
            <a:ext cx="8496622" cy="5184353"/>
          </a:xfrm>
        </p:spPr>
        <p:txBody>
          <a:bodyPr>
            <a:normAutofit fontScale="40000" lnSpcReduction="20000"/>
          </a:bodyPr>
          <a:lstStyle/>
          <a:p>
            <a:pPr>
              <a:defRPr/>
            </a:pPr>
            <a:r>
              <a:rPr lang="fi-FI" sz="5000" dirty="0" smtClean="0"/>
              <a:t>Vaurion/epäpuhtauslähteen voimakkuus ja/tai laajuus</a:t>
            </a:r>
          </a:p>
          <a:p>
            <a:pPr>
              <a:defRPr/>
            </a:pPr>
            <a:r>
              <a:rPr lang="fi-FI" sz="5000" dirty="0" smtClean="0"/>
              <a:t>Vaurion tai epäpuhtauslähteen sijainti</a:t>
            </a:r>
          </a:p>
          <a:p>
            <a:pPr lvl="1">
              <a:defRPr/>
            </a:pPr>
            <a:r>
              <a:rPr lang="fi-FI" sz="5000" dirty="0" smtClean="0"/>
              <a:t>Tilat, joissa oleskellaan toistuvasti vs. joissa ei oleskella</a:t>
            </a:r>
          </a:p>
          <a:p>
            <a:pPr lvl="1">
              <a:defRPr/>
            </a:pPr>
            <a:r>
              <a:rPr lang="fi-FI" sz="5000" dirty="0" smtClean="0"/>
              <a:t>Onko pinnoilla, sisäpuolisissa vai ulkopuolisissa rakenteissa</a:t>
            </a:r>
          </a:p>
          <a:p>
            <a:pPr lvl="1">
              <a:defRPr/>
            </a:pPr>
            <a:r>
              <a:rPr lang="fi-FI" sz="5000" dirty="0" smtClean="0"/>
              <a:t>Ilmanvaihtokanavissa</a:t>
            </a:r>
          </a:p>
          <a:p>
            <a:pPr>
              <a:defRPr/>
            </a:pPr>
            <a:r>
              <a:rPr lang="fi-FI" sz="5200" dirty="0" smtClean="0"/>
              <a:t>Onko ilmayhteys vaurioituneisiin rakenteisiin tai tilaan?</a:t>
            </a:r>
          </a:p>
          <a:p>
            <a:pPr>
              <a:defRPr/>
            </a:pPr>
            <a:r>
              <a:rPr lang="fi-FI" sz="5000" dirty="0" smtClean="0"/>
              <a:t>Paine-erot tilojen ja rakenteiden välillä – vaikuttavat epäpuhtauksien kulkeutumiseen</a:t>
            </a:r>
          </a:p>
          <a:p>
            <a:pPr lvl="1">
              <a:defRPr/>
            </a:pPr>
            <a:r>
              <a:rPr lang="fi-FI" sz="5000" dirty="0" smtClean="0"/>
              <a:t>Hallittavissa / ei hallittavissa</a:t>
            </a:r>
          </a:p>
          <a:p>
            <a:pPr lvl="1">
              <a:defRPr/>
            </a:pPr>
            <a:r>
              <a:rPr lang="fi-FI" sz="5000" dirty="0" smtClean="0"/>
              <a:t>Toistuva ja/tai merkittävä alipaineisuus</a:t>
            </a:r>
          </a:p>
          <a:p>
            <a:pPr>
              <a:defRPr/>
            </a:pPr>
            <a:r>
              <a:rPr lang="fi-FI" sz="5000" dirty="0" smtClean="0"/>
              <a:t>Tilojen käyttöaste ja altistumisaika</a:t>
            </a:r>
          </a:p>
          <a:p>
            <a:pPr>
              <a:defRPr/>
            </a:pPr>
            <a:r>
              <a:rPr lang="fi-FI" sz="5000" dirty="0" smtClean="0"/>
              <a:t>Mikrobialtistuminen havaittavissa ilmanäytteissä vahvistaa altistumisen todennäköisyyttä, mutta EI heikennä sitä, että altistumista ei tapahtuisi, jos vaurioita havaittu ja on olemassa altistumisreitti </a:t>
            </a:r>
          </a:p>
          <a:p>
            <a:pPr lvl="1">
              <a:defRPr/>
            </a:pPr>
            <a:r>
              <a:rPr lang="fi-FI" sz="5000" dirty="0" smtClean="0"/>
              <a:t> HUOMIO ns. puhtaat ilmanäytteet EIVÄT poissulje altistumista!</a:t>
            </a:r>
          </a:p>
          <a:p>
            <a:pPr marL="536575" lvl="1" indent="0">
              <a:buFontTx/>
              <a:buNone/>
              <a:defRPr/>
            </a:pPr>
            <a:r>
              <a:rPr lang="fi-FI" dirty="0" smtClean="0"/>
              <a:t> </a:t>
            </a:r>
          </a:p>
          <a:p>
            <a:pPr lvl="1">
              <a:defRPr/>
            </a:pPr>
            <a:endParaRPr lang="fi-FI" dirty="0"/>
          </a:p>
        </p:txBody>
      </p:sp>
      <p:sp>
        <p:nvSpPr>
          <p:cNvPr id="2970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9B3DFC4F-872E-4D24-9917-A051C67E1FBC}" type="datetime1">
              <a:rPr lang="fi-FI" altLang="fi-FI" sz="1000" smtClean="0">
                <a:solidFill>
                  <a:srgbClr val="FFFFFF"/>
                </a:solidFill>
              </a:rPr>
              <a:t>19.10.2016</a:t>
            </a:fld>
            <a:endParaRPr lang="fi-FI" altLang="fi-FI" sz="1000">
              <a:solidFill>
                <a:srgbClr val="FFFFFF"/>
              </a:solidFill>
            </a:endParaRPr>
          </a:p>
        </p:txBody>
      </p:sp>
      <p:sp>
        <p:nvSpPr>
          <p:cNvPr id="2970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000" smtClean="0">
                <a:solidFill>
                  <a:srgbClr val="FFFFFF"/>
                </a:solidFill>
              </a:rPr>
              <a:t>Pikkuparlamentti 19102016</a:t>
            </a:r>
            <a:endParaRPr lang="fi-FI" altLang="fi-FI" sz="1000">
              <a:solidFill>
                <a:srgbClr val="FFFFFF"/>
              </a:solidFill>
            </a:endParaRPr>
          </a:p>
        </p:txBody>
      </p:sp>
      <p:sp>
        <p:nvSpPr>
          <p:cNvPr id="297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 eaLnBrk="0" hangingPunct="0">
              <a:lnSpc>
                <a:spcPct val="95000"/>
              </a:lnSpc>
              <a:spcBef>
                <a:spcPct val="35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lnSpc>
                <a:spcPct val="95000"/>
              </a:lnSpc>
              <a:spcBef>
                <a:spcPct val="25000"/>
              </a:spcBef>
              <a:buClr>
                <a:schemeClr val="accent1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lnSpc>
                <a:spcPct val="95000"/>
              </a:lnSpc>
              <a:spcBef>
                <a:spcPct val="2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lnSpc>
                <a:spcPct val="95000"/>
              </a:lnSpc>
              <a:spcBef>
                <a:spcPct val="25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55ADC8F2-5A46-44FA-B183-FC18C836D9D3}" type="slidenum">
              <a:rPr lang="fi-FI" altLang="fi-FI" sz="1000" smtClean="0">
                <a:solidFill>
                  <a:srgbClr val="FFFFFF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fi-FI" altLang="fi-FI" sz="10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l_fi">
  <a:themeElements>
    <a:clrScheme name="thl_fi 1">
      <a:dk1>
        <a:srgbClr val="000000"/>
      </a:dk1>
      <a:lt1>
        <a:srgbClr val="FFFFFF"/>
      </a:lt1>
      <a:dk2>
        <a:srgbClr val="807F83"/>
      </a:dk2>
      <a:lt2>
        <a:srgbClr val="EEECE1"/>
      </a:lt2>
      <a:accent1>
        <a:srgbClr val="7BC143"/>
      </a:accent1>
      <a:accent2>
        <a:srgbClr val="6BC9C7"/>
      </a:accent2>
      <a:accent3>
        <a:srgbClr val="FFFFFF"/>
      </a:accent3>
      <a:accent4>
        <a:srgbClr val="000000"/>
      </a:accent4>
      <a:accent5>
        <a:srgbClr val="BFDDB0"/>
      </a:accent5>
      <a:accent6>
        <a:srgbClr val="60B6B4"/>
      </a:accent6>
      <a:hlink>
        <a:srgbClr val="C1DF63"/>
      </a:hlink>
      <a:folHlink>
        <a:srgbClr val="5191CD"/>
      </a:folHlink>
    </a:clrScheme>
    <a:fontScheme name="thl_f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hl_fi 1">
        <a:dk1>
          <a:srgbClr val="000000"/>
        </a:dk1>
        <a:lt1>
          <a:srgbClr val="FFFFFF"/>
        </a:lt1>
        <a:dk2>
          <a:srgbClr val="807F83"/>
        </a:dk2>
        <a:lt2>
          <a:srgbClr val="EEECE1"/>
        </a:lt2>
        <a:accent1>
          <a:srgbClr val="7BC143"/>
        </a:accent1>
        <a:accent2>
          <a:srgbClr val="6BC9C7"/>
        </a:accent2>
        <a:accent3>
          <a:srgbClr val="FFFFFF"/>
        </a:accent3>
        <a:accent4>
          <a:srgbClr val="000000"/>
        </a:accent4>
        <a:accent5>
          <a:srgbClr val="BFDDB0"/>
        </a:accent5>
        <a:accent6>
          <a:srgbClr val="60B6B4"/>
        </a:accent6>
        <a:hlink>
          <a:srgbClr val="C1DF63"/>
        </a:hlink>
        <a:folHlink>
          <a:srgbClr val="5191C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L_fi_malli_pot_2012_2003">
  <a:themeElements>
    <a:clrScheme name="THL_fi_malli_pot_2012_2003 1">
      <a:dk1>
        <a:srgbClr val="000000"/>
      </a:dk1>
      <a:lt1>
        <a:srgbClr val="FFFFFF"/>
      </a:lt1>
      <a:dk2>
        <a:srgbClr val="807F83"/>
      </a:dk2>
      <a:lt2>
        <a:srgbClr val="EEECE1"/>
      </a:lt2>
      <a:accent1>
        <a:srgbClr val="7BC143"/>
      </a:accent1>
      <a:accent2>
        <a:srgbClr val="C1DF63"/>
      </a:accent2>
      <a:accent3>
        <a:srgbClr val="FFFFFF"/>
      </a:accent3>
      <a:accent4>
        <a:srgbClr val="000000"/>
      </a:accent4>
      <a:accent5>
        <a:srgbClr val="BFDDB0"/>
      </a:accent5>
      <a:accent6>
        <a:srgbClr val="AFCA59"/>
      </a:accent6>
      <a:hlink>
        <a:srgbClr val="6BC9C7"/>
      </a:hlink>
      <a:folHlink>
        <a:srgbClr val="5191CD"/>
      </a:folHlink>
    </a:clrScheme>
    <a:fontScheme name="THL_fi_malli_pot_2012_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HL_fi_malli_pot_2012_2003 1">
        <a:dk1>
          <a:srgbClr val="000000"/>
        </a:dk1>
        <a:lt1>
          <a:srgbClr val="FFFFFF"/>
        </a:lt1>
        <a:dk2>
          <a:srgbClr val="807F83"/>
        </a:dk2>
        <a:lt2>
          <a:srgbClr val="EEECE1"/>
        </a:lt2>
        <a:accent1>
          <a:srgbClr val="7BC143"/>
        </a:accent1>
        <a:accent2>
          <a:srgbClr val="C1DF63"/>
        </a:accent2>
        <a:accent3>
          <a:srgbClr val="FFFFFF"/>
        </a:accent3>
        <a:accent4>
          <a:srgbClr val="000000"/>
        </a:accent4>
        <a:accent5>
          <a:srgbClr val="BFDDB0"/>
        </a:accent5>
        <a:accent6>
          <a:srgbClr val="AFCA59"/>
        </a:accent6>
        <a:hlink>
          <a:srgbClr val="6BC9C7"/>
        </a:hlink>
        <a:folHlink>
          <a:srgbClr val="5191C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807F83"/>
      </a:dk2>
      <a:lt2>
        <a:srgbClr val="EEECE1"/>
      </a:lt2>
      <a:accent1>
        <a:srgbClr val="7BC143"/>
      </a:accent1>
      <a:accent2>
        <a:srgbClr val="6BC9C7"/>
      </a:accent2>
      <a:accent3>
        <a:srgbClr val="FFFFFF"/>
      </a:accent3>
      <a:accent4>
        <a:srgbClr val="000000"/>
      </a:accent4>
      <a:accent5>
        <a:srgbClr val="BFDDB0"/>
      </a:accent5>
      <a:accent6>
        <a:srgbClr val="60B6B4"/>
      </a:accent6>
      <a:hlink>
        <a:srgbClr val="C1DF63"/>
      </a:hlink>
      <a:folHlink>
        <a:srgbClr val="5191C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807F83"/>
      </a:dk2>
      <a:lt2>
        <a:srgbClr val="EEECE1"/>
      </a:lt2>
      <a:accent1>
        <a:srgbClr val="7BC143"/>
      </a:accent1>
      <a:accent2>
        <a:srgbClr val="6BC9C7"/>
      </a:accent2>
      <a:accent3>
        <a:srgbClr val="FFFFFF"/>
      </a:accent3>
      <a:accent4>
        <a:srgbClr val="000000"/>
      </a:accent4>
      <a:accent5>
        <a:srgbClr val="BFDDB0"/>
      </a:accent5>
      <a:accent6>
        <a:srgbClr val="60B6B4"/>
      </a:accent6>
      <a:hlink>
        <a:srgbClr val="C1DF63"/>
      </a:hlink>
      <a:folHlink>
        <a:srgbClr val="5191C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a0c7317f-dcb9-485d-84da-bf6fec3725ca">Z3KAZQXCTMCE-4247-84</_dlc_DocId>
    <_dlc_DocIdUrl xmlns="a0c7317f-dcb9-485d-84da-bf6fec3725ca">
      <Url>https://sisalto.eduskunta.fi/FI/naineduskuntatoimii/julkaisut/aineistot/_layouts/15/DocIdRedir.aspx?ID=Z3KAZQXCTMCE-4247-84</Url>
      <Description>Z3KAZQXCTMCE-4247-84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9F9833D4C6D3D4E9455BA4A6DEA868D" ma:contentTypeVersion="1" ma:contentTypeDescription="Luo uusi asiakirja." ma:contentTypeScope="" ma:versionID="8b11c2e49929ab2fa9207fa4f1984b60">
  <xsd:schema xmlns:xsd="http://www.w3.org/2001/XMLSchema" xmlns:xs="http://www.w3.org/2001/XMLSchema" xmlns:p="http://schemas.microsoft.com/office/2006/metadata/properties" xmlns:ns1="http://schemas.microsoft.com/sharepoint/v3" xmlns:ns2="a0c7317f-dcb9-485d-84da-bf6fec3725ca" targetNamespace="http://schemas.microsoft.com/office/2006/metadata/properties" ma:root="true" ma:fieldsID="3d5810f1b070a81138a65c2d94969037" ns1:_="" ns2:_="">
    <xsd:import namespace="http://schemas.microsoft.com/sharepoint/v3"/>
    <xsd:import namespace="a0c7317f-dcb9-485d-84da-bf6fec3725c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Ajoituksen alkamispäivämäärä" ma:description="Ajoituksen alkamispäivämäärä on julkaisuominaisuuden luoma sivustosarake. Sillä määritetään päivämäärä ja kellonaika, jolloin vierailijat näkevät sivuston ensimmäisen kerran." ma:hidden="true" ma:internalName="PublishingStartDate">
      <xsd:simpleType>
        <xsd:restriction base="dms:Unknown"/>
      </xsd:simpleType>
    </xsd:element>
    <xsd:element name="PublishingExpirationDate" ma:index="12" nillable="true" ma:displayName="Ajoituksen päättymispäivämäärä" ma:description="Ajoituksen päättymispäivämäärä on julkaisuominaisuuden luoma sivustosarake. Sillä määritetään päivämäärä ja kellonaika, jolloin vierailijat eivät enää näe tätä sivustoa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c7317f-dcb9-485d-84da-bf6fec3725c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ysyvä tunniste" ma:description="Tunniste säilytetään lisättäessä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147101-EE28-495A-BAB2-F9820E42D363}"/>
</file>

<file path=customXml/itemProps2.xml><?xml version="1.0" encoding="utf-8"?>
<ds:datastoreItem xmlns:ds="http://schemas.openxmlformats.org/officeDocument/2006/customXml" ds:itemID="{979F7783-5EB6-4042-BFBC-2341BDFC0C25}"/>
</file>

<file path=customXml/itemProps3.xml><?xml version="1.0" encoding="utf-8"?>
<ds:datastoreItem xmlns:ds="http://schemas.openxmlformats.org/officeDocument/2006/customXml" ds:itemID="{2D54E161-1DD5-4DC2-9DF1-404A6241C6D8}"/>
</file>

<file path=customXml/itemProps4.xml><?xml version="1.0" encoding="utf-8"?>
<ds:datastoreItem xmlns:ds="http://schemas.openxmlformats.org/officeDocument/2006/customXml" ds:itemID="{87CD3804-7931-4E52-B764-3C00487A27AB}"/>
</file>

<file path=docProps/app.xml><?xml version="1.0" encoding="utf-8"?>
<Properties xmlns="http://schemas.openxmlformats.org/officeDocument/2006/extended-properties" xmlns:vt="http://schemas.openxmlformats.org/officeDocument/2006/docPropsVTypes">
  <Template>thl_fi</Template>
  <TotalTime>13130</TotalTime>
  <Words>726</Words>
  <Application>Microsoft Office PowerPoint</Application>
  <PresentationFormat>Näytössä katseltava diaesitys (4:3)</PresentationFormat>
  <Paragraphs>148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ＭＳ Ｐゴシック</vt:lpstr>
      <vt:lpstr>Arial</vt:lpstr>
      <vt:lpstr>thl_fi</vt:lpstr>
      <vt:lpstr>THL_fi_malli_pot_2012_2003</vt:lpstr>
      <vt:lpstr>Sisäilmaongelmista aiheutuvien terveyshaittojen tunnistaminen sekä toimenpiteiden  kiireellisyyden arvioiminen</vt:lpstr>
      <vt:lpstr>Sisäilmaongelmia aiheuttavat monet tekijät – yhdessä ja erikseen</vt:lpstr>
      <vt:lpstr>Jotta sisäilmaongelman voi ratkaista,  on hallittava kokonaisuus!</vt:lpstr>
      <vt:lpstr>Sisäilmaongelmat haastavia kokonaisuuksia – tarvitaan moniammatillista yhteistyötä</vt:lpstr>
      <vt:lpstr>Altistumisolosuhteen arviointi</vt:lpstr>
      <vt:lpstr>Tavoitteena epäpuhtauslähteen toteaminen - esimerkkinä mikrobikasvu</vt:lpstr>
      <vt:lpstr>Entäs sisäilman toksisuusmittaukset? </vt:lpstr>
      <vt:lpstr> Vaurioiden/epäpuhtauslähteen  vakavuuden arviointi</vt:lpstr>
      <vt:lpstr>Altistumisen todennäköisyyteen ja määrään vaikuttavat tekijät</vt:lpstr>
      <vt:lpstr>Terveydentilan arviointi </vt:lpstr>
      <vt:lpstr>Terveyshaitasta  toimenpiteisiin</vt:lpstr>
    </vt:vector>
  </TitlesOfParts>
  <Manager>Recommended Finland</Manager>
  <Company>KTL / YTOS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suomi</dc:subject>
  <dc:creator>kkot</dc:creator>
  <cp:lastModifiedBy>Heikkinen Rolf</cp:lastModifiedBy>
  <cp:revision>349</cp:revision>
  <cp:lastPrinted>2016-10-14T11:09:38Z</cp:lastPrinted>
  <dcterms:created xsi:type="dcterms:W3CDTF">2009-01-14T09:05:53Z</dcterms:created>
  <dcterms:modified xsi:type="dcterms:W3CDTF">2016-10-19T05:03:25Z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0x01010029F9833D4C6D3D4E9455BA4A6DEA868D</vt:lpwstr>
  </property>
  <property fmtid="{D5CDD505-2E9C-101B-9397-08002B2CF9AE}" pid="3" name="_dlc_DocIdItemGuid">
    <vt:lpwstr>c1802d4b-42b6-4a5b-a5c9-3cca3e8709b6</vt:lpwstr>
  </property>
</Properties>
</file>